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417" r:id="rId3"/>
    <p:sldId id="418" r:id="rId4"/>
    <p:sldId id="407" r:id="rId5"/>
    <p:sldId id="411" r:id="rId6"/>
    <p:sldId id="396" r:id="rId7"/>
    <p:sldId id="404" r:id="rId8"/>
    <p:sldId id="389" r:id="rId9"/>
    <p:sldId id="394" r:id="rId10"/>
    <p:sldId id="340" r:id="rId11"/>
    <p:sldId id="412" r:id="rId12"/>
    <p:sldId id="413" r:id="rId13"/>
    <p:sldId id="371" r:id="rId14"/>
    <p:sldId id="375" r:id="rId15"/>
    <p:sldId id="385" r:id="rId16"/>
    <p:sldId id="387" r:id="rId17"/>
    <p:sldId id="386" r:id="rId18"/>
    <p:sldId id="419" r:id="rId19"/>
    <p:sldId id="420" r:id="rId20"/>
    <p:sldId id="395" r:id="rId21"/>
    <p:sldId id="400" r:id="rId22"/>
    <p:sldId id="401" r:id="rId23"/>
    <p:sldId id="409" r:id="rId24"/>
    <p:sldId id="402" r:id="rId25"/>
    <p:sldId id="383" r:id="rId26"/>
    <p:sldId id="414"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Ehret" initials="LE" lastIdx="1" clrIdx="0">
    <p:extLst>
      <p:ext uri="{19B8F6BF-5375-455C-9EA6-DF929625EA0E}">
        <p15:presenceInfo xmlns:p15="http://schemas.microsoft.com/office/powerpoint/2012/main" userId="S-1-5-21-243111582-1038357321-1033129302-11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83394" autoAdjust="0"/>
  </p:normalViewPr>
  <p:slideViewPr>
    <p:cSldViewPr snapToGrid="0" snapToObjects="1">
      <p:cViewPr varScale="1">
        <p:scale>
          <a:sx n="95" d="100"/>
          <a:sy n="95" d="100"/>
        </p:scale>
        <p:origin x="189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B3395-ABF5-4F95-BAE7-36BB6512213E}"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DB786C7C-1C7C-4A9D-BECA-45C4F688B85F}">
      <dgm:prSet phldrT="[Text]"/>
      <dgm:spPr/>
      <dgm:t>
        <a:bodyPr/>
        <a:lstStyle/>
        <a:p>
          <a:r>
            <a:rPr lang="en-US" dirty="0"/>
            <a:t>Business Unit Continuity Plans</a:t>
          </a:r>
        </a:p>
      </dgm:t>
    </dgm:pt>
    <dgm:pt modelId="{E48EE0FC-5B8E-4268-9719-E097D5620322}" type="parTrans" cxnId="{450F4CEE-A23E-4EB4-A6C3-5B29054DCAC9}">
      <dgm:prSet/>
      <dgm:spPr/>
      <dgm:t>
        <a:bodyPr/>
        <a:lstStyle/>
        <a:p>
          <a:endParaRPr lang="en-US"/>
        </a:p>
      </dgm:t>
    </dgm:pt>
    <dgm:pt modelId="{9E218B0C-468B-41BD-89EA-200CA0986601}" type="sibTrans" cxnId="{450F4CEE-A23E-4EB4-A6C3-5B29054DCAC9}">
      <dgm:prSet/>
      <dgm:spPr/>
      <dgm:t>
        <a:bodyPr/>
        <a:lstStyle/>
        <a:p>
          <a:endParaRPr lang="en-US"/>
        </a:p>
      </dgm:t>
    </dgm:pt>
    <dgm:pt modelId="{73484D89-9562-46CF-A60E-C4FB23692FAE}">
      <dgm:prSet phldrT="[Text]"/>
      <dgm:spPr/>
      <dgm:t>
        <a:bodyPr/>
        <a:lstStyle/>
        <a:p>
          <a:pPr algn="l"/>
          <a:r>
            <a:rPr lang="en-US" dirty="0">
              <a:solidFill>
                <a:srgbClr val="92D050"/>
              </a:solidFill>
            </a:rPr>
            <a:t>Department Incidences</a:t>
          </a:r>
        </a:p>
        <a:p>
          <a:pPr algn="l"/>
          <a:r>
            <a:rPr lang="en-US" dirty="0">
              <a:solidFill>
                <a:srgbClr val="92D050"/>
              </a:solidFill>
            </a:rPr>
            <a:t>- Use your plan </a:t>
          </a:r>
        </a:p>
        <a:p>
          <a:pPr algn="l"/>
          <a:r>
            <a:rPr lang="en-US" dirty="0">
              <a:solidFill>
                <a:srgbClr val="92D050"/>
              </a:solidFill>
            </a:rPr>
            <a:t>- Self managed</a:t>
          </a:r>
        </a:p>
        <a:p>
          <a:pPr algn="l"/>
          <a:r>
            <a:rPr lang="en-US" dirty="0">
              <a:solidFill>
                <a:srgbClr val="92D050"/>
              </a:solidFill>
            </a:rPr>
            <a:t>- Resources managed</a:t>
          </a:r>
        </a:p>
      </dgm:t>
    </dgm:pt>
    <dgm:pt modelId="{E128423E-5144-457B-B88C-F4FFDC8B83E4}" type="parTrans" cxnId="{FDB0375B-7CE6-47EB-A0D7-0A542B609812}">
      <dgm:prSet/>
      <dgm:spPr/>
      <dgm:t>
        <a:bodyPr/>
        <a:lstStyle/>
        <a:p>
          <a:endParaRPr lang="en-US"/>
        </a:p>
      </dgm:t>
    </dgm:pt>
    <dgm:pt modelId="{F5E302C7-66F6-4DE0-8399-0382B0BC2AC7}" type="sibTrans" cxnId="{FDB0375B-7CE6-47EB-A0D7-0A542B609812}">
      <dgm:prSet/>
      <dgm:spPr/>
      <dgm:t>
        <a:bodyPr/>
        <a:lstStyle/>
        <a:p>
          <a:endParaRPr lang="en-US"/>
        </a:p>
      </dgm:t>
    </dgm:pt>
    <dgm:pt modelId="{B1692885-C223-457E-B2EF-C232EB99C593}">
      <dgm:prSet phldrT="[Text]"/>
      <dgm:spPr/>
      <dgm:t>
        <a:bodyPr/>
        <a:lstStyle/>
        <a:p>
          <a:r>
            <a:rPr lang="en-US" dirty="0"/>
            <a:t>Continuity of Operations</a:t>
          </a:r>
        </a:p>
      </dgm:t>
    </dgm:pt>
    <dgm:pt modelId="{48FC647D-5ED2-45E3-9857-E1B617B44B26}" type="parTrans" cxnId="{98A4ED76-923F-4EB6-9F52-AB436CB395A9}">
      <dgm:prSet/>
      <dgm:spPr/>
      <dgm:t>
        <a:bodyPr/>
        <a:lstStyle/>
        <a:p>
          <a:endParaRPr lang="en-US"/>
        </a:p>
      </dgm:t>
    </dgm:pt>
    <dgm:pt modelId="{E9C80A60-EC29-4B82-B18C-5C671A87D5A5}" type="sibTrans" cxnId="{98A4ED76-923F-4EB6-9F52-AB436CB395A9}">
      <dgm:prSet/>
      <dgm:spPr/>
      <dgm:t>
        <a:bodyPr/>
        <a:lstStyle/>
        <a:p>
          <a:endParaRPr lang="en-US"/>
        </a:p>
      </dgm:t>
    </dgm:pt>
    <dgm:pt modelId="{675F299E-F529-409C-8A5E-5BE50CD26C43}">
      <dgm:prSet phldrT="[Text]"/>
      <dgm:spPr/>
      <dgm:t>
        <a:bodyPr/>
        <a:lstStyle/>
        <a:p>
          <a:pPr algn="l"/>
          <a:r>
            <a:rPr lang="en-US" dirty="0">
              <a:solidFill>
                <a:srgbClr val="FFC000"/>
              </a:solidFill>
            </a:rPr>
            <a:t>Sizeable Disasters</a:t>
          </a:r>
        </a:p>
        <a:p>
          <a:pPr algn="l"/>
          <a:r>
            <a:rPr lang="en-US" dirty="0">
              <a:solidFill>
                <a:srgbClr val="FFC000"/>
              </a:solidFill>
            </a:rPr>
            <a:t>- University Essential Functions are the priority</a:t>
          </a:r>
        </a:p>
        <a:p>
          <a:pPr algn="l"/>
          <a:r>
            <a:rPr lang="en-US" dirty="0">
              <a:solidFill>
                <a:srgbClr val="FFC000"/>
              </a:solidFill>
            </a:rPr>
            <a:t>- Resource priority</a:t>
          </a:r>
        </a:p>
        <a:p>
          <a:pPr algn="l"/>
          <a:r>
            <a:rPr lang="en-US" dirty="0">
              <a:solidFill>
                <a:srgbClr val="FFC000"/>
              </a:solidFill>
            </a:rPr>
            <a:t>- Managed by Emergency Operation Center</a:t>
          </a:r>
        </a:p>
      </dgm:t>
    </dgm:pt>
    <dgm:pt modelId="{BA4B2127-D8FA-4F96-B4D0-AB1A48C65444}" type="parTrans" cxnId="{36AB49CE-7B77-4F6E-ADCB-426D7D272221}">
      <dgm:prSet/>
      <dgm:spPr/>
      <dgm:t>
        <a:bodyPr/>
        <a:lstStyle/>
        <a:p>
          <a:endParaRPr lang="en-US"/>
        </a:p>
      </dgm:t>
    </dgm:pt>
    <dgm:pt modelId="{1113D241-1604-4780-8AE8-398FF670BEF7}" type="sibTrans" cxnId="{36AB49CE-7B77-4F6E-ADCB-426D7D272221}">
      <dgm:prSet/>
      <dgm:spPr/>
      <dgm:t>
        <a:bodyPr/>
        <a:lstStyle/>
        <a:p>
          <a:endParaRPr lang="en-US"/>
        </a:p>
      </dgm:t>
    </dgm:pt>
    <dgm:pt modelId="{166C7327-E6DF-44F1-B028-486C55DD3D9A}" type="pres">
      <dgm:prSet presAssocID="{80AB3395-ABF5-4F95-BAE7-36BB6512213E}" presName="Name0" presStyleCnt="0">
        <dgm:presLayoutVars>
          <dgm:dir/>
          <dgm:animOne val="branch"/>
          <dgm:animLvl val="lvl"/>
        </dgm:presLayoutVars>
      </dgm:prSet>
      <dgm:spPr/>
    </dgm:pt>
    <dgm:pt modelId="{1E31B993-0D18-46F0-9634-2575143F4301}" type="pres">
      <dgm:prSet presAssocID="{DB786C7C-1C7C-4A9D-BECA-45C4F688B85F}" presName="chaos" presStyleCnt="0"/>
      <dgm:spPr/>
    </dgm:pt>
    <dgm:pt modelId="{D4D61845-9D52-4A7A-A1D4-5550AF7631F3}" type="pres">
      <dgm:prSet presAssocID="{DB786C7C-1C7C-4A9D-BECA-45C4F688B85F}" presName="parTx1" presStyleLbl="revTx" presStyleIdx="0" presStyleCnt="3" custLinFactNeighborX="948" custLinFactNeighborY="1437"/>
      <dgm:spPr/>
    </dgm:pt>
    <dgm:pt modelId="{3F6EF3DF-0F68-4A18-B90C-BFD86F6E779D}" type="pres">
      <dgm:prSet presAssocID="{DB786C7C-1C7C-4A9D-BECA-45C4F688B85F}" presName="desTx1" presStyleLbl="revTx" presStyleIdx="1" presStyleCnt="3" custLinFactNeighborY="-7246">
        <dgm:presLayoutVars>
          <dgm:bulletEnabled val="1"/>
        </dgm:presLayoutVars>
      </dgm:prSet>
      <dgm:spPr/>
    </dgm:pt>
    <dgm:pt modelId="{BB285E17-75CB-48F0-B9BA-ACD97DE7FF11}" type="pres">
      <dgm:prSet presAssocID="{DB786C7C-1C7C-4A9D-BECA-45C4F688B85F}" presName="c1" presStyleLbl="node1" presStyleIdx="0" presStyleCnt="19"/>
      <dgm:spPr/>
    </dgm:pt>
    <dgm:pt modelId="{F09EBAF1-E42C-4197-B066-22E0D52F22C0}" type="pres">
      <dgm:prSet presAssocID="{DB786C7C-1C7C-4A9D-BECA-45C4F688B85F}" presName="c2" presStyleLbl="node1" presStyleIdx="1" presStyleCnt="19"/>
      <dgm:spPr/>
    </dgm:pt>
    <dgm:pt modelId="{29F2C0F8-686C-4DF4-A605-8FCC8A383A4C}" type="pres">
      <dgm:prSet presAssocID="{DB786C7C-1C7C-4A9D-BECA-45C4F688B85F}" presName="c3" presStyleLbl="node1" presStyleIdx="2" presStyleCnt="19"/>
      <dgm:spPr/>
    </dgm:pt>
    <dgm:pt modelId="{AA145218-19E9-4B5C-B076-26C1775AC4C6}" type="pres">
      <dgm:prSet presAssocID="{DB786C7C-1C7C-4A9D-BECA-45C4F688B85F}" presName="c4" presStyleLbl="node1" presStyleIdx="3" presStyleCnt="19"/>
      <dgm:spPr/>
    </dgm:pt>
    <dgm:pt modelId="{022E07D7-E745-48C5-B382-CBAF1BDB6474}" type="pres">
      <dgm:prSet presAssocID="{DB786C7C-1C7C-4A9D-BECA-45C4F688B85F}" presName="c5" presStyleLbl="node1" presStyleIdx="4" presStyleCnt="19"/>
      <dgm:spPr/>
    </dgm:pt>
    <dgm:pt modelId="{078A412B-BBF8-43DF-A509-46A80A1E5B52}" type="pres">
      <dgm:prSet presAssocID="{DB786C7C-1C7C-4A9D-BECA-45C4F688B85F}" presName="c6" presStyleLbl="node1" presStyleIdx="5" presStyleCnt="19"/>
      <dgm:spPr/>
    </dgm:pt>
    <dgm:pt modelId="{B14D1B30-2948-4301-BC05-AAB49DBAE2E7}" type="pres">
      <dgm:prSet presAssocID="{DB786C7C-1C7C-4A9D-BECA-45C4F688B85F}" presName="c7" presStyleLbl="node1" presStyleIdx="6" presStyleCnt="19"/>
      <dgm:spPr/>
    </dgm:pt>
    <dgm:pt modelId="{77C99BB5-8D1A-4B14-990B-BDD535C7B3EF}" type="pres">
      <dgm:prSet presAssocID="{DB786C7C-1C7C-4A9D-BECA-45C4F688B85F}" presName="c8" presStyleLbl="node1" presStyleIdx="7" presStyleCnt="19"/>
      <dgm:spPr/>
    </dgm:pt>
    <dgm:pt modelId="{F359D35E-4C4D-480B-AC7A-CF1597CAB0B7}" type="pres">
      <dgm:prSet presAssocID="{DB786C7C-1C7C-4A9D-BECA-45C4F688B85F}" presName="c9" presStyleLbl="node1" presStyleIdx="8" presStyleCnt="19"/>
      <dgm:spPr/>
    </dgm:pt>
    <dgm:pt modelId="{14ADDFB1-7B67-4398-A9A0-FA89400388D9}" type="pres">
      <dgm:prSet presAssocID="{DB786C7C-1C7C-4A9D-BECA-45C4F688B85F}" presName="c10" presStyleLbl="node1" presStyleIdx="9" presStyleCnt="19"/>
      <dgm:spPr/>
    </dgm:pt>
    <dgm:pt modelId="{D7B7136E-E286-4EC4-B63C-80668F9AA78F}" type="pres">
      <dgm:prSet presAssocID="{DB786C7C-1C7C-4A9D-BECA-45C4F688B85F}" presName="c11" presStyleLbl="node1" presStyleIdx="10" presStyleCnt="19"/>
      <dgm:spPr/>
    </dgm:pt>
    <dgm:pt modelId="{79C0B514-6F87-4366-8851-576AE06DF1BB}" type="pres">
      <dgm:prSet presAssocID="{DB786C7C-1C7C-4A9D-BECA-45C4F688B85F}" presName="c12" presStyleLbl="node1" presStyleIdx="11" presStyleCnt="19"/>
      <dgm:spPr/>
    </dgm:pt>
    <dgm:pt modelId="{009AE514-E3A4-447B-B1E7-098C951DF6FF}" type="pres">
      <dgm:prSet presAssocID="{DB786C7C-1C7C-4A9D-BECA-45C4F688B85F}" presName="c13" presStyleLbl="node1" presStyleIdx="12" presStyleCnt="19"/>
      <dgm:spPr/>
    </dgm:pt>
    <dgm:pt modelId="{AB10BE5C-85B9-4241-947B-3E813D35DB85}" type="pres">
      <dgm:prSet presAssocID="{DB786C7C-1C7C-4A9D-BECA-45C4F688B85F}" presName="c14" presStyleLbl="node1" presStyleIdx="13" presStyleCnt="19"/>
      <dgm:spPr/>
    </dgm:pt>
    <dgm:pt modelId="{733053FA-2A93-4EF3-8BEC-ADBFC2D7E7E2}" type="pres">
      <dgm:prSet presAssocID="{DB786C7C-1C7C-4A9D-BECA-45C4F688B85F}" presName="c15" presStyleLbl="node1" presStyleIdx="14" presStyleCnt="19"/>
      <dgm:spPr/>
    </dgm:pt>
    <dgm:pt modelId="{7F367B7A-BBA4-4EFB-AC98-A3510D4BF6E2}" type="pres">
      <dgm:prSet presAssocID="{DB786C7C-1C7C-4A9D-BECA-45C4F688B85F}" presName="c16" presStyleLbl="node1" presStyleIdx="15" presStyleCnt="19"/>
      <dgm:spPr/>
    </dgm:pt>
    <dgm:pt modelId="{3AA9CB80-AE11-4E69-9043-ECFB1C8812D4}" type="pres">
      <dgm:prSet presAssocID="{DB786C7C-1C7C-4A9D-BECA-45C4F688B85F}" presName="c17" presStyleLbl="node1" presStyleIdx="16" presStyleCnt="19"/>
      <dgm:spPr/>
    </dgm:pt>
    <dgm:pt modelId="{A1EE84B7-AB42-40A9-B3BA-C27799EFB90A}" type="pres">
      <dgm:prSet presAssocID="{DB786C7C-1C7C-4A9D-BECA-45C4F688B85F}" presName="c18" presStyleLbl="node1" presStyleIdx="17" presStyleCnt="19"/>
      <dgm:spPr/>
    </dgm:pt>
    <dgm:pt modelId="{F9860568-240F-427A-8EA9-F5217AA29D56}" type="pres">
      <dgm:prSet presAssocID="{9E218B0C-468B-41BD-89EA-200CA0986601}" presName="chevronComposite1" presStyleCnt="0"/>
      <dgm:spPr/>
    </dgm:pt>
    <dgm:pt modelId="{B06C7391-7769-4A6B-A3A4-070EAD670492}" type="pres">
      <dgm:prSet presAssocID="{9E218B0C-468B-41BD-89EA-200CA0986601}" presName="chevron1" presStyleLbl="sibTrans2D1" presStyleIdx="0" presStyleCnt="2"/>
      <dgm:spPr/>
    </dgm:pt>
    <dgm:pt modelId="{D7080973-5FAE-45F7-9237-1D52F07010B6}" type="pres">
      <dgm:prSet presAssocID="{9E218B0C-468B-41BD-89EA-200CA0986601}" presName="spChevron1" presStyleCnt="0"/>
      <dgm:spPr/>
    </dgm:pt>
    <dgm:pt modelId="{FF4E99A0-7933-4952-AB8B-451CFBBEC6FE}" type="pres">
      <dgm:prSet presAssocID="{9E218B0C-468B-41BD-89EA-200CA0986601}" presName="overlap" presStyleCnt="0"/>
      <dgm:spPr/>
    </dgm:pt>
    <dgm:pt modelId="{7EE3C3D2-E8EC-4E06-B9EE-6FAACE7AD70F}" type="pres">
      <dgm:prSet presAssocID="{9E218B0C-468B-41BD-89EA-200CA0986601}" presName="chevronComposite2" presStyleCnt="0"/>
      <dgm:spPr/>
    </dgm:pt>
    <dgm:pt modelId="{640B3439-2ED1-4C75-9ADE-4AB063B5497C}" type="pres">
      <dgm:prSet presAssocID="{9E218B0C-468B-41BD-89EA-200CA0986601}" presName="chevron2" presStyleLbl="sibTrans2D1" presStyleIdx="1" presStyleCnt="2"/>
      <dgm:spPr/>
    </dgm:pt>
    <dgm:pt modelId="{DBFDF142-77EC-441F-8B70-43FA4A56834D}" type="pres">
      <dgm:prSet presAssocID="{9E218B0C-468B-41BD-89EA-200CA0986601}" presName="spChevron2" presStyleCnt="0"/>
      <dgm:spPr/>
    </dgm:pt>
    <dgm:pt modelId="{485BF393-FB8D-48CD-9488-8E5F479F3194}" type="pres">
      <dgm:prSet presAssocID="{B1692885-C223-457E-B2EF-C232EB99C593}" presName="last" presStyleCnt="0"/>
      <dgm:spPr/>
    </dgm:pt>
    <dgm:pt modelId="{265E3C1B-DEB7-46DD-9754-3398844DF106}" type="pres">
      <dgm:prSet presAssocID="{B1692885-C223-457E-B2EF-C232EB99C593}" presName="circleTx" presStyleLbl="node1" presStyleIdx="18" presStyleCnt="19"/>
      <dgm:spPr/>
    </dgm:pt>
    <dgm:pt modelId="{D4AB9F8B-ED1F-4C58-B43B-F5470096C33F}" type="pres">
      <dgm:prSet presAssocID="{B1692885-C223-457E-B2EF-C232EB99C593}" presName="desTxN" presStyleLbl="revTx" presStyleIdx="2" presStyleCnt="3" custScaleX="97724" custLinFactNeighborX="22874" custLinFactNeighborY="0">
        <dgm:presLayoutVars>
          <dgm:bulletEnabled val="1"/>
        </dgm:presLayoutVars>
      </dgm:prSet>
      <dgm:spPr/>
    </dgm:pt>
    <dgm:pt modelId="{C019C68C-D437-48C1-B3D7-5EA228EB1FBA}" type="pres">
      <dgm:prSet presAssocID="{B1692885-C223-457E-B2EF-C232EB99C593}" presName="spN" presStyleCnt="0"/>
      <dgm:spPr/>
    </dgm:pt>
  </dgm:ptLst>
  <dgm:cxnLst>
    <dgm:cxn modelId="{473EB306-3E90-4D9B-8A6D-B4039D64EB07}" type="presOf" srcId="{675F299E-F529-409C-8A5E-5BE50CD26C43}" destId="{D4AB9F8B-ED1F-4C58-B43B-F5470096C33F}" srcOrd="0" destOrd="0" presId="urn:microsoft.com/office/officeart/2009/3/layout/RandomtoResultProcess"/>
    <dgm:cxn modelId="{FDB0375B-7CE6-47EB-A0D7-0A542B609812}" srcId="{DB786C7C-1C7C-4A9D-BECA-45C4F688B85F}" destId="{73484D89-9562-46CF-A60E-C4FB23692FAE}" srcOrd="0" destOrd="0" parTransId="{E128423E-5144-457B-B88C-F4FFDC8B83E4}" sibTransId="{F5E302C7-66F6-4DE0-8399-0382B0BC2AC7}"/>
    <dgm:cxn modelId="{90031562-0505-45CE-B28A-B9973AB19017}" type="presOf" srcId="{73484D89-9562-46CF-A60E-C4FB23692FAE}" destId="{3F6EF3DF-0F68-4A18-B90C-BFD86F6E779D}" srcOrd="0" destOrd="0" presId="urn:microsoft.com/office/officeart/2009/3/layout/RandomtoResultProcess"/>
    <dgm:cxn modelId="{98A4ED76-923F-4EB6-9F52-AB436CB395A9}" srcId="{80AB3395-ABF5-4F95-BAE7-36BB6512213E}" destId="{B1692885-C223-457E-B2EF-C232EB99C593}" srcOrd="1" destOrd="0" parTransId="{48FC647D-5ED2-45E3-9857-E1B617B44B26}" sibTransId="{E9C80A60-EC29-4B82-B18C-5C671A87D5A5}"/>
    <dgm:cxn modelId="{8AF44983-2B11-4D1D-B505-3C393C42BE5D}" type="presOf" srcId="{80AB3395-ABF5-4F95-BAE7-36BB6512213E}" destId="{166C7327-E6DF-44F1-B028-486C55DD3D9A}" srcOrd="0" destOrd="0" presId="urn:microsoft.com/office/officeart/2009/3/layout/RandomtoResultProcess"/>
    <dgm:cxn modelId="{CE71CF8E-4031-4D51-94BA-241D100B05FE}" type="presOf" srcId="{B1692885-C223-457E-B2EF-C232EB99C593}" destId="{265E3C1B-DEB7-46DD-9754-3398844DF106}" srcOrd="0" destOrd="0" presId="urn:microsoft.com/office/officeart/2009/3/layout/RandomtoResultProcess"/>
    <dgm:cxn modelId="{44DA89BE-4F1D-4858-8FC9-76FB1191D124}" type="presOf" srcId="{DB786C7C-1C7C-4A9D-BECA-45C4F688B85F}" destId="{D4D61845-9D52-4A7A-A1D4-5550AF7631F3}" srcOrd="0" destOrd="0" presId="urn:microsoft.com/office/officeart/2009/3/layout/RandomtoResultProcess"/>
    <dgm:cxn modelId="{36AB49CE-7B77-4F6E-ADCB-426D7D272221}" srcId="{B1692885-C223-457E-B2EF-C232EB99C593}" destId="{675F299E-F529-409C-8A5E-5BE50CD26C43}" srcOrd="0" destOrd="0" parTransId="{BA4B2127-D8FA-4F96-B4D0-AB1A48C65444}" sibTransId="{1113D241-1604-4780-8AE8-398FF670BEF7}"/>
    <dgm:cxn modelId="{450F4CEE-A23E-4EB4-A6C3-5B29054DCAC9}" srcId="{80AB3395-ABF5-4F95-BAE7-36BB6512213E}" destId="{DB786C7C-1C7C-4A9D-BECA-45C4F688B85F}" srcOrd="0" destOrd="0" parTransId="{E48EE0FC-5B8E-4268-9719-E097D5620322}" sibTransId="{9E218B0C-468B-41BD-89EA-200CA0986601}"/>
    <dgm:cxn modelId="{3A8FED97-0301-456F-84C8-CE4CDC19C83B}" type="presParOf" srcId="{166C7327-E6DF-44F1-B028-486C55DD3D9A}" destId="{1E31B993-0D18-46F0-9634-2575143F4301}" srcOrd="0" destOrd="0" presId="urn:microsoft.com/office/officeart/2009/3/layout/RandomtoResultProcess"/>
    <dgm:cxn modelId="{9CB8EE61-BE81-4178-B993-E17878249253}" type="presParOf" srcId="{1E31B993-0D18-46F0-9634-2575143F4301}" destId="{D4D61845-9D52-4A7A-A1D4-5550AF7631F3}" srcOrd="0" destOrd="0" presId="urn:microsoft.com/office/officeart/2009/3/layout/RandomtoResultProcess"/>
    <dgm:cxn modelId="{37529552-105A-46DB-9D84-88A0074B1893}" type="presParOf" srcId="{1E31B993-0D18-46F0-9634-2575143F4301}" destId="{3F6EF3DF-0F68-4A18-B90C-BFD86F6E779D}" srcOrd="1" destOrd="0" presId="urn:microsoft.com/office/officeart/2009/3/layout/RandomtoResultProcess"/>
    <dgm:cxn modelId="{49A2BB95-A3E4-4990-92EE-F24AE06263A3}" type="presParOf" srcId="{1E31B993-0D18-46F0-9634-2575143F4301}" destId="{BB285E17-75CB-48F0-B9BA-ACD97DE7FF11}" srcOrd="2" destOrd="0" presId="urn:microsoft.com/office/officeart/2009/3/layout/RandomtoResultProcess"/>
    <dgm:cxn modelId="{E89FF67A-6985-46D6-925F-854B489B9C45}" type="presParOf" srcId="{1E31B993-0D18-46F0-9634-2575143F4301}" destId="{F09EBAF1-E42C-4197-B066-22E0D52F22C0}" srcOrd="3" destOrd="0" presId="urn:microsoft.com/office/officeart/2009/3/layout/RandomtoResultProcess"/>
    <dgm:cxn modelId="{DA08EBCB-4CF4-4D96-AFFA-9C805D85E441}" type="presParOf" srcId="{1E31B993-0D18-46F0-9634-2575143F4301}" destId="{29F2C0F8-686C-4DF4-A605-8FCC8A383A4C}" srcOrd="4" destOrd="0" presId="urn:microsoft.com/office/officeart/2009/3/layout/RandomtoResultProcess"/>
    <dgm:cxn modelId="{AAC95072-6219-45F9-805D-B7DDB17AF050}" type="presParOf" srcId="{1E31B993-0D18-46F0-9634-2575143F4301}" destId="{AA145218-19E9-4B5C-B076-26C1775AC4C6}" srcOrd="5" destOrd="0" presId="urn:microsoft.com/office/officeart/2009/3/layout/RandomtoResultProcess"/>
    <dgm:cxn modelId="{15BD8BDA-737B-4A27-BACA-426AE5FC94BA}" type="presParOf" srcId="{1E31B993-0D18-46F0-9634-2575143F4301}" destId="{022E07D7-E745-48C5-B382-CBAF1BDB6474}" srcOrd="6" destOrd="0" presId="urn:microsoft.com/office/officeart/2009/3/layout/RandomtoResultProcess"/>
    <dgm:cxn modelId="{45B04673-9482-41FA-A66F-21F6627931C8}" type="presParOf" srcId="{1E31B993-0D18-46F0-9634-2575143F4301}" destId="{078A412B-BBF8-43DF-A509-46A80A1E5B52}" srcOrd="7" destOrd="0" presId="urn:microsoft.com/office/officeart/2009/3/layout/RandomtoResultProcess"/>
    <dgm:cxn modelId="{653865D0-7BB3-4154-BE80-6B740B12C700}" type="presParOf" srcId="{1E31B993-0D18-46F0-9634-2575143F4301}" destId="{B14D1B30-2948-4301-BC05-AAB49DBAE2E7}" srcOrd="8" destOrd="0" presId="urn:microsoft.com/office/officeart/2009/3/layout/RandomtoResultProcess"/>
    <dgm:cxn modelId="{A6BF94AD-7256-4B0F-B4A0-B9BD1C5CD197}" type="presParOf" srcId="{1E31B993-0D18-46F0-9634-2575143F4301}" destId="{77C99BB5-8D1A-4B14-990B-BDD535C7B3EF}" srcOrd="9" destOrd="0" presId="urn:microsoft.com/office/officeart/2009/3/layout/RandomtoResultProcess"/>
    <dgm:cxn modelId="{C8358B9D-939B-46D0-99C6-72550B6B196E}" type="presParOf" srcId="{1E31B993-0D18-46F0-9634-2575143F4301}" destId="{F359D35E-4C4D-480B-AC7A-CF1597CAB0B7}" srcOrd="10" destOrd="0" presId="urn:microsoft.com/office/officeart/2009/3/layout/RandomtoResultProcess"/>
    <dgm:cxn modelId="{781BE193-8758-4793-8E27-70C84F8F2CA3}" type="presParOf" srcId="{1E31B993-0D18-46F0-9634-2575143F4301}" destId="{14ADDFB1-7B67-4398-A9A0-FA89400388D9}" srcOrd="11" destOrd="0" presId="urn:microsoft.com/office/officeart/2009/3/layout/RandomtoResultProcess"/>
    <dgm:cxn modelId="{0F89A247-340C-4AAE-ADC9-EFAF374B6A3C}" type="presParOf" srcId="{1E31B993-0D18-46F0-9634-2575143F4301}" destId="{D7B7136E-E286-4EC4-B63C-80668F9AA78F}" srcOrd="12" destOrd="0" presId="urn:microsoft.com/office/officeart/2009/3/layout/RandomtoResultProcess"/>
    <dgm:cxn modelId="{8F55A3DC-5060-4507-AA72-E79139CA8F05}" type="presParOf" srcId="{1E31B993-0D18-46F0-9634-2575143F4301}" destId="{79C0B514-6F87-4366-8851-576AE06DF1BB}" srcOrd="13" destOrd="0" presId="urn:microsoft.com/office/officeart/2009/3/layout/RandomtoResultProcess"/>
    <dgm:cxn modelId="{90D93068-888C-4D92-AD5A-46B12981E88D}" type="presParOf" srcId="{1E31B993-0D18-46F0-9634-2575143F4301}" destId="{009AE514-E3A4-447B-B1E7-098C951DF6FF}" srcOrd="14" destOrd="0" presId="urn:microsoft.com/office/officeart/2009/3/layout/RandomtoResultProcess"/>
    <dgm:cxn modelId="{C0696741-3C7E-45A3-8F3C-21E57F52F561}" type="presParOf" srcId="{1E31B993-0D18-46F0-9634-2575143F4301}" destId="{AB10BE5C-85B9-4241-947B-3E813D35DB85}" srcOrd="15" destOrd="0" presId="urn:microsoft.com/office/officeart/2009/3/layout/RandomtoResultProcess"/>
    <dgm:cxn modelId="{3E3242B8-8069-4C19-ADB0-632BB4D9BBF1}" type="presParOf" srcId="{1E31B993-0D18-46F0-9634-2575143F4301}" destId="{733053FA-2A93-4EF3-8BEC-ADBFC2D7E7E2}" srcOrd="16" destOrd="0" presId="urn:microsoft.com/office/officeart/2009/3/layout/RandomtoResultProcess"/>
    <dgm:cxn modelId="{5A16444C-F73C-4E39-8B6B-4E3096D229EF}" type="presParOf" srcId="{1E31B993-0D18-46F0-9634-2575143F4301}" destId="{7F367B7A-BBA4-4EFB-AC98-A3510D4BF6E2}" srcOrd="17" destOrd="0" presId="urn:microsoft.com/office/officeart/2009/3/layout/RandomtoResultProcess"/>
    <dgm:cxn modelId="{96903871-5DFD-4450-8493-DA44CC6E9F51}" type="presParOf" srcId="{1E31B993-0D18-46F0-9634-2575143F4301}" destId="{3AA9CB80-AE11-4E69-9043-ECFB1C8812D4}" srcOrd="18" destOrd="0" presId="urn:microsoft.com/office/officeart/2009/3/layout/RandomtoResultProcess"/>
    <dgm:cxn modelId="{13C98A2C-4845-45BD-86EB-34463B0A6769}" type="presParOf" srcId="{1E31B993-0D18-46F0-9634-2575143F4301}" destId="{A1EE84B7-AB42-40A9-B3BA-C27799EFB90A}" srcOrd="19" destOrd="0" presId="urn:microsoft.com/office/officeart/2009/3/layout/RandomtoResultProcess"/>
    <dgm:cxn modelId="{B22DCA16-6FB6-4E4B-9E99-7F1663A416A8}" type="presParOf" srcId="{166C7327-E6DF-44F1-B028-486C55DD3D9A}" destId="{F9860568-240F-427A-8EA9-F5217AA29D56}" srcOrd="1" destOrd="0" presId="urn:microsoft.com/office/officeart/2009/3/layout/RandomtoResultProcess"/>
    <dgm:cxn modelId="{FFD58FFC-CA90-4127-8648-FC796D04F8CF}" type="presParOf" srcId="{F9860568-240F-427A-8EA9-F5217AA29D56}" destId="{B06C7391-7769-4A6B-A3A4-070EAD670492}" srcOrd="0" destOrd="0" presId="urn:microsoft.com/office/officeart/2009/3/layout/RandomtoResultProcess"/>
    <dgm:cxn modelId="{7415DEAB-5906-4BF8-9D2F-67E86FF5A0B3}" type="presParOf" srcId="{F9860568-240F-427A-8EA9-F5217AA29D56}" destId="{D7080973-5FAE-45F7-9237-1D52F07010B6}" srcOrd="1" destOrd="0" presId="urn:microsoft.com/office/officeart/2009/3/layout/RandomtoResultProcess"/>
    <dgm:cxn modelId="{AA5ED537-ED70-45BA-8A7B-308FC9E4F567}" type="presParOf" srcId="{166C7327-E6DF-44F1-B028-486C55DD3D9A}" destId="{FF4E99A0-7933-4952-AB8B-451CFBBEC6FE}" srcOrd="2" destOrd="0" presId="urn:microsoft.com/office/officeart/2009/3/layout/RandomtoResultProcess"/>
    <dgm:cxn modelId="{4AC7E796-20A0-4B0A-A4CC-4001A073407C}" type="presParOf" srcId="{166C7327-E6DF-44F1-B028-486C55DD3D9A}" destId="{7EE3C3D2-E8EC-4E06-B9EE-6FAACE7AD70F}" srcOrd="3" destOrd="0" presId="urn:microsoft.com/office/officeart/2009/3/layout/RandomtoResultProcess"/>
    <dgm:cxn modelId="{630130C3-124C-4581-AC14-DEFAF0B18FEA}" type="presParOf" srcId="{7EE3C3D2-E8EC-4E06-B9EE-6FAACE7AD70F}" destId="{640B3439-2ED1-4C75-9ADE-4AB063B5497C}" srcOrd="0" destOrd="0" presId="urn:microsoft.com/office/officeart/2009/3/layout/RandomtoResultProcess"/>
    <dgm:cxn modelId="{8D0F4E8C-C6B7-4107-9AAE-4409153C0305}" type="presParOf" srcId="{7EE3C3D2-E8EC-4E06-B9EE-6FAACE7AD70F}" destId="{DBFDF142-77EC-441F-8B70-43FA4A56834D}" srcOrd="1" destOrd="0" presId="urn:microsoft.com/office/officeart/2009/3/layout/RandomtoResultProcess"/>
    <dgm:cxn modelId="{10617CD4-2894-4E0B-9652-8AFDD610FF32}" type="presParOf" srcId="{166C7327-E6DF-44F1-B028-486C55DD3D9A}" destId="{485BF393-FB8D-48CD-9488-8E5F479F3194}" srcOrd="4" destOrd="0" presId="urn:microsoft.com/office/officeart/2009/3/layout/RandomtoResultProcess"/>
    <dgm:cxn modelId="{EA106A0C-6694-4495-BCC7-729E2ABB7F9F}" type="presParOf" srcId="{485BF393-FB8D-48CD-9488-8E5F479F3194}" destId="{265E3C1B-DEB7-46DD-9754-3398844DF106}" srcOrd="0" destOrd="0" presId="urn:microsoft.com/office/officeart/2009/3/layout/RandomtoResultProcess"/>
    <dgm:cxn modelId="{EBBDE8D2-0FC5-40F7-A600-66EF667B73BD}" type="presParOf" srcId="{485BF393-FB8D-48CD-9488-8E5F479F3194}" destId="{D4AB9F8B-ED1F-4C58-B43B-F5470096C33F}" srcOrd="1" destOrd="0" presId="urn:microsoft.com/office/officeart/2009/3/layout/RandomtoResultProcess"/>
    <dgm:cxn modelId="{74FC2BAA-7587-461F-835F-E692F78A7E83}" type="presParOf" srcId="{485BF393-FB8D-48CD-9488-8E5F479F3194}" destId="{C019C68C-D437-48C1-B3D7-5EA228EB1FBA}"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0C623-CFC6-4146-944E-78D9422DF2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7430ABC-0229-4329-BD36-284C2324FBD9}">
      <dgm:prSet phldrT="[Text]"/>
      <dgm:spPr/>
      <dgm:t>
        <a:bodyPr/>
        <a:lstStyle/>
        <a:p>
          <a:r>
            <a:rPr lang="en-US" dirty="0"/>
            <a:t>Threats</a:t>
          </a:r>
        </a:p>
      </dgm:t>
    </dgm:pt>
    <dgm:pt modelId="{BE9224DF-32AC-47C6-B055-FF58B0E8DCF4}" type="parTrans" cxnId="{37CE44B6-4C44-4FBC-85D3-C773FD7C5B67}">
      <dgm:prSet/>
      <dgm:spPr/>
      <dgm:t>
        <a:bodyPr/>
        <a:lstStyle/>
        <a:p>
          <a:endParaRPr lang="en-US"/>
        </a:p>
      </dgm:t>
    </dgm:pt>
    <dgm:pt modelId="{1D6B56DE-9437-4D2C-B280-F43AA0683036}" type="sibTrans" cxnId="{37CE44B6-4C44-4FBC-85D3-C773FD7C5B67}">
      <dgm:prSet/>
      <dgm:spPr/>
      <dgm:t>
        <a:bodyPr/>
        <a:lstStyle/>
        <a:p>
          <a:endParaRPr lang="en-US"/>
        </a:p>
      </dgm:t>
    </dgm:pt>
    <dgm:pt modelId="{C29A52B4-6C61-454D-8545-0FFEE2077957}">
      <dgm:prSet phldrT="[Text]"/>
      <dgm:spPr/>
      <dgm:t>
        <a:bodyPr/>
        <a:lstStyle/>
        <a:p>
          <a:r>
            <a:rPr lang="en-US" dirty="0"/>
            <a:t>Cyber attack</a:t>
          </a:r>
        </a:p>
      </dgm:t>
    </dgm:pt>
    <dgm:pt modelId="{30883568-5255-4183-9284-1F4FFD40DE5B}" type="parTrans" cxnId="{3049FEE9-8B1D-426F-9DB4-FBFE5D7F54CE}">
      <dgm:prSet/>
      <dgm:spPr/>
      <dgm:t>
        <a:bodyPr/>
        <a:lstStyle/>
        <a:p>
          <a:endParaRPr lang="en-US"/>
        </a:p>
      </dgm:t>
    </dgm:pt>
    <dgm:pt modelId="{2D1806DF-86DF-4CC2-8816-75390633DDCA}" type="sibTrans" cxnId="{3049FEE9-8B1D-426F-9DB4-FBFE5D7F54CE}">
      <dgm:prSet/>
      <dgm:spPr/>
      <dgm:t>
        <a:bodyPr/>
        <a:lstStyle/>
        <a:p>
          <a:endParaRPr lang="en-US"/>
        </a:p>
      </dgm:t>
    </dgm:pt>
    <dgm:pt modelId="{FC15AA19-0510-499D-8146-5AD1A48AED36}">
      <dgm:prSet phldrT="[Text]"/>
      <dgm:spPr/>
      <dgm:t>
        <a:bodyPr/>
        <a:lstStyle/>
        <a:p>
          <a:r>
            <a:rPr lang="en-US" dirty="0"/>
            <a:t>Hazards</a:t>
          </a:r>
        </a:p>
      </dgm:t>
    </dgm:pt>
    <dgm:pt modelId="{371BBFD9-8707-4EC9-B31E-45D0922DB1BD}" type="parTrans" cxnId="{094EC889-6C73-4958-916C-1D594E3425D2}">
      <dgm:prSet/>
      <dgm:spPr/>
      <dgm:t>
        <a:bodyPr/>
        <a:lstStyle/>
        <a:p>
          <a:endParaRPr lang="en-US"/>
        </a:p>
      </dgm:t>
    </dgm:pt>
    <dgm:pt modelId="{8B9917AF-BF8C-4AAB-A1B4-455B614AF8F2}" type="sibTrans" cxnId="{094EC889-6C73-4958-916C-1D594E3425D2}">
      <dgm:prSet/>
      <dgm:spPr/>
      <dgm:t>
        <a:bodyPr/>
        <a:lstStyle/>
        <a:p>
          <a:endParaRPr lang="en-US"/>
        </a:p>
      </dgm:t>
    </dgm:pt>
    <dgm:pt modelId="{BC7DFBC8-C7FE-4D18-A7FA-CF7D2689A3A1}">
      <dgm:prSet phldrT="[Text]"/>
      <dgm:spPr/>
      <dgm:t>
        <a:bodyPr/>
        <a:lstStyle/>
        <a:p>
          <a:r>
            <a:rPr lang="en-US" dirty="0"/>
            <a:t>Earthquake</a:t>
          </a:r>
        </a:p>
      </dgm:t>
    </dgm:pt>
    <dgm:pt modelId="{AFE6C55F-E000-40D0-A047-5D96CB1924B9}" type="parTrans" cxnId="{44ED4B04-D865-4D71-B0D7-95B66F0C90D3}">
      <dgm:prSet/>
      <dgm:spPr/>
      <dgm:t>
        <a:bodyPr/>
        <a:lstStyle/>
        <a:p>
          <a:endParaRPr lang="en-US"/>
        </a:p>
      </dgm:t>
    </dgm:pt>
    <dgm:pt modelId="{9E2022EA-D182-4E31-8CA2-0A205D05A9B3}" type="sibTrans" cxnId="{44ED4B04-D865-4D71-B0D7-95B66F0C90D3}">
      <dgm:prSet/>
      <dgm:spPr/>
      <dgm:t>
        <a:bodyPr/>
        <a:lstStyle/>
        <a:p>
          <a:endParaRPr lang="en-US"/>
        </a:p>
      </dgm:t>
    </dgm:pt>
    <dgm:pt modelId="{0F6D1266-8CB4-4D11-A898-85EA02A52F08}">
      <dgm:prSet phldrT="[Text]"/>
      <dgm:spPr/>
      <dgm:t>
        <a:bodyPr/>
        <a:lstStyle/>
        <a:p>
          <a:r>
            <a:rPr lang="en-US" dirty="0"/>
            <a:t>Fire</a:t>
          </a:r>
        </a:p>
      </dgm:t>
    </dgm:pt>
    <dgm:pt modelId="{82694095-00AD-45DC-B327-93C9941A0B03}" type="parTrans" cxnId="{61375C12-6241-462A-A6F2-1EC641F678CE}">
      <dgm:prSet/>
      <dgm:spPr/>
      <dgm:t>
        <a:bodyPr/>
        <a:lstStyle/>
        <a:p>
          <a:endParaRPr lang="en-US"/>
        </a:p>
      </dgm:t>
    </dgm:pt>
    <dgm:pt modelId="{93C32460-9BDA-404F-B85F-31264F367D7C}" type="sibTrans" cxnId="{61375C12-6241-462A-A6F2-1EC641F678CE}">
      <dgm:prSet/>
      <dgm:spPr/>
      <dgm:t>
        <a:bodyPr/>
        <a:lstStyle/>
        <a:p>
          <a:endParaRPr lang="en-US"/>
        </a:p>
      </dgm:t>
    </dgm:pt>
    <dgm:pt modelId="{5203A176-2867-47AF-A220-847F9F97F85B}">
      <dgm:prSet phldrT="[Text]"/>
      <dgm:spPr/>
      <dgm:t>
        <a:bodyPr/>
        <a:lstStyle/>
        <a:p>
          <a:r>
            <a:rPr lang="en-US" dirty="0"/>
            <a:t>Risks</a:t>
          </a:r>
        </a:p>
      </dgm:t>
    </dgm:pt>
    <dgm:pt modelId="{03450DD0-C19A-47E4-BFA3-EAF0164986DB}" type="parTrans" cxnId="{BBA8197A-4E08-455E-B5F0-8DA60210946B}">
      <dgm:prSet/>
      <dgm:spPr/>
      <dgm:t>
        <a:bodyPr/>
        <a:lstStyle/>
        <a:p>
          <a:endParaRPr lang="en-US"/>
        </a:p>
      </dgm:t>
    </dgm:pt>
    <dgm:pt modelId="{92C24957-7295-4777-81A5-8767E593F1AE}" type="sibTrans" cxnId="{BBA8197A-4E08-455E-B5F0-8DA60210946B}">
      <dgm:prSet/>
      <dgm:spPr/>
      <dgm:t>
        <a:bodyPr/>
        <a:lstStyle/>
        <a:p>
          <a:endParaRPr lang="en-US"/>
        </a:p>
      </dgm:t>
    </dgm:pt>
    <dgm:pt modelId="{FDD7FD9F-90A6-4C7B-97A7-CE5ACED1E7EC}">
      <dgm:prSet phldrT="[Text]"/>
      <dgm:spPr/>
      <dgm:t>
        <a:bodyPr/>
        <a:lstStyle/>
        <a:p>
          <a:r>
            <a:rPr lang="en-US" dirty="0"/>
            <a:t>Data loss</a:t>
          </a:r>
        </a:p>
      </dgm:t>
    </dgm:pt>
    <dgm:pt modelId="{1E8556BA-7323-4CF4-AA12-EC10DEE01F09}" type="parTrans" cxnId="{22EF699E-0042-4A03-BAA6-ADB15DFB5321}">
      <dgm:prSet/>
      <dgm:spPr/>
      <dgm:t>
        <a:bodyPr/>
        <a:lstStyle/>
        <a:p>
          <a:endParaRPr lang="en-US"/>
        </a:p>
      </dgm:t>
    </dgm:pt>
    <dgm:pt modelId="{DF257E66-3C64-49C3-B47B-DD55379FE78F}" type="sibTrans" cxnId="{22EF699E-0042-4A03-BAA6-ADB15DFB5321}">
      <dgm:prSet/>
      <dgm:spPr/>
      <dgm:t>
        <a:bodyPr/>
        <a:lstStyle/>
        <a:p>
          <a:endParaRPr lang="en-US"/>
        </a:p>
      </dgm:t>
    </dgm:pt>
    <dgm:pt modelId="{304647EA-8C6E-4B42-8A6E-2FC2648B269E}">
      <dgm:prSet phldrT="[Text]"/>
      <dgm:spPr/>
      <dgm:t>
        <a:bodyPr/>
        <a:lstStyle/>
        <a:p>
          <a:r>
            <a:rPr lang="en-US" dirty="0"/>
            <a:t>Data Breach</a:t>
          </a:r>
        </a:p>
      </dgm:t>
    </dgm:pt>
    <dgm:pt modelId="{D3958BE6-D29D-4CDA-B84B-B73CCA04F09C}" type="parTrans" cxnId="{DD4EE91A-91F6-4D1E-AC85-32864CDF3EFA}">
      <dgm:prSet/>
      <dgm:spPr/>
      <dgm:t>
        <a:bodyPr/>
        <a:lstStyle/>
        <a:p>
          <a:endParaRPr lang="en-US"/>
        </a:p>
      </dgm:t>
    </dgm:pt>
    <dgm:pt modelId="{B1F49298-3BB0-43D3-920C-8A1298B5F60E}" type="sibTrans" cxnId="{DD4EE91A-91F6-4D1E-AC85-32864CDF3EFA}">
      <dgm:prSet/>
      <dgm:spPr/>
      <dgm:t>
        <a:bodyPr/>
        <a:lstStyle/>
        <a:p>
          <a:endParaRPr lang="en-US"/>
        </a:p>
      </dgm:t>
    </dgm:pt>
    <dgm:pt modelId="{002BFC1C-4004-47C9-A38B-C82D16515788}">
      <dgm:prSet phldrT="[Text]"/>
      <dgm:spPr/>
      <dgm:t>
        <a:bodyPr/>
        <a:lstStyle/>
        <a:p>
          <a:r>
            <a:rPr lang="en-US" dirty="0"/>
            <a:t>Chemical</a:t>
          </a:r>
        </a:p>
      </dgm:t>
    </dgm:pt>
    <dgm:pt modelId="{C3A6854B-1E27-4F3A-AFF8-D4D49387B0C3}" type="parTrans" cxnId="{AD90147D-DDE9-40DC-B835-0CBCC7A76ECA}">
      <dgm:prSet/>
      <dgm:spPr/>
      <dgm:t>
        <a:bodyPr/>
        <a:lstStyle/>
        <a:p>
          <a:endParaRPr lang="en-US"/>
        </a:p>
      </dgm:t>
    </dgm:pt>
    <dgm:pt modelId="{2066847A-4CBE-45D7-B231-FC31D56D20D5}" type="sibTrans" cxnId="{AD90147D-DDE9-40DC-B835-0CBCC7A76ECA}">
      <dgm:prSet/>
      <dgm:spPr/>
      <dgm:t>
        <a:bodyPr/>
        <a:lstStyle/>
        <a:p>
          <a:endParaRPr lang="en-US"/>
        </a:p>
      </dgm:t>
    </dgm:pt>
    <dgm:pt modelId="{0BB60B8E-1A9E-4293-A456-A4963138F21A}">
      <dgm:prSet phldrT="[Text]"/>
      <dgm:spPr/>
      <dgm:t>
        <a:bodyPr/>
        <a:lstStyle/>
        <a:p>
          <a:r>
            <a:rPr lang="en-US" dirty="0"/>
            <a:t>Building security</a:t>
          </a:r>
        </a:p>
      </dgm:t>
    </dgm:pt>
    <dgm:pt modelId="{1409220F-BD5E-419A-A5BB-889C03B2477D}" type="parTrans" cxnId="{6B972928-85B4-4711-9255-BDAA9BC13CE2}">
      <dgm:prSet/>
      <dgm:spPr/>
      <dgm:t>
        <a:bodyPr/>
        <a:lstStyle/>
        <a:p>
          <a:endParaRPr lang="en-US"/>
        </a:p>
      </dgm:t>
    </dgm:pt>
    <dgm:pt modelId="{5A8D51FE-A4BE-4265-A1C3-9AF4D412F757}" type="sibTrans" cxnId="{6B972928-85B4-4711-9255-BDAA9BC13CE2}">
      <dgm:prSet/>
      <dgm:spPr/>
      <dgm:t>
        <a:bodyPr/>
        <a:lstStyle/>
        <a:p>
          <a:endParaRPr lang="en-US"/>
        </a:p>
      </dgm:t>
    </dgm:pt>
    <dgm:pt modelId="{B294F550-6C81-4511-8101-ECE81C37D043}">
      <dgm:prSet phldrT="[Text]"/>
      <dgm:spPr/>
      <dgm:t>
        <a:bodyPr/>
        <a:lstStyle/>
        <a:p>
          <a:endParaRPr lang="en-US" dirty="0"/>
        </a:p>
      </dgm:t>
    </dgm:pt>
    <dgm:pt modelId="{719A1FBC-BECC-46E5-9966-710A9A2E1877}" type="parTrans" cxnId="{EBA970FC-1EBD-4F4A-A80A-FB2B61F31506}">
      <dgm:prSet/>
      <dgm:spPr/>
      <dgm:t>
        <a:bodyPr/>
        <a:lstStyle/>
        <a:p>
          <a:endParaRPr lang="en-US"/>
        </a:p>
      </dgm:t>
    </dgm:pt>
    <dgm:pt modelId="{0080D973-F4C1-4722-8936-687C68156398}" type="sibTrans" cxnId="{EBA970FC-1EBD-4F4A-A80A-FB2B61F31506}">
      <dgm:prSet/>
      <dgm:spPr/>
      <dgm:t>
        <a:bodyPr/>
        <a:lstStyle/>
        <a:p>
          <a:endParaRPr lang="en-US"/>
        </a:p>
      </dgm:t>
    </dgm:pt>
    <dgm:pt modelId="{2F550382-D8FD-46E5-8EEE-FB4A1C7DC040}">
      <dgm:prSet phldrT="[Text]"/>
      <dgm:spPr/>
      <dgm:t>
        <a:bodyPr/>
        <a:lstStyle/>
        <a:p>
          <a:r>
            <a:rPr lang="en-US" dirty="0"/>
            <a:t>Reputation</a:t>
          </a:r>
        </a:p>
      </dgm:t>
    </dgm:pt>
    <dgm:pt modelId="{4BCC1813-267D-41CC-A133-6647EAFBF535}" type="parTrans" cxnId="{5798D174-FA66-4E3C-9DCB-64D7C959BD7B}">
      <dgm:prSet/>
      <dgm:spPr/>
      <dgm:t>
        <a:bodyPr/>
        <a:lstStyle/>
        <a:p>
          <a:endParaRPr lang="en-US"/>
        </a:p>
      </dgm:t>
    </dgm:pt>
    <dgm:pt modelId="{5DF49A39-A57C-4CD3-858E-43AF95A65C4E}" type="sibTrans" cxnId="{5798D174-FA66-4E3C-9DCB-64D7C959BD7B}">
      <dgm:prSet/>
      <dgm:spPr/>
      <dgm:t>
        <a:bodyPr/>
        <a:lstStyle/>
        <a:p>
          <a:endParaRPr lang="en-US"/>
        </a:p>
      </dgm:t>
    </dgm:pt>
    <dgm:pt modelId="{AEFD1AE2-5689-4BCF-9C15-0B3FD928C73C}">
      <dgm:prSet phldrT="[Text]"/>
      <dgm:spPr/>
      <dgm:t>
        <a:bodyPr/>
        <a:lstStyle/>
        <a:p>
          <a:endParaRPr lang="en-US" dirty="0"/>
        </a:p>
      </dgm:t>
    </dgm:pt>
    <dgm:pt modelId="{79CBE6B8-8B12-42DF-A7A8-6936C86766CB}" type="parTrans" cxnId="{1656747B-5753-4C81-B0B7-76D2E2AB59CE}">
      <dgm:prSet/>
      <dgm:spPr/>
      <dgm:t>
        <a:bodyPr/>
        <a:lstStyle/>
        <a:p>
          <a:endParaRPr lang="en-US"/>
        </a:p>
      </dgm:t>
    </dgm:pt>
    <dgm:pt modelId="{87B6ACFA-93C4-424C-B61B-568AA1D25FDB}" type="sibTrans" cxnId="{1656747B-5753-4C81-B0B7-76D2E2AB59CE}">
      <dgm:prSet/>
      <dgm:spPr/>
      <dgm:t>
        <a:bodyPr/>
        <a:lstStyle/>
        <a:p>
          <a:endParaRPr lang="en-US"/>
        </a:p>
      </dgm:t>
    </dgm:pt>
    <dgm:pt modelId="{9CA6813A-DC43-4790-B9E5-FC234194392F}">
      <dgm:prSet phldrT="[Text]"/>
      <dgm:spPr/>
      <dgm:t>
        <a:bodyPr/>
        <a:lstStyle/>
        <a:p>
          <a:r>
            <a:rPr lang="en-US" dirty="0"/>
            <a:t>Explosion</a:t>
          </a:r>
        </a:p>
      </dgm:t>
    </dgm:pt>
    <dgm:pt modelId="{319A829E-01EF-4CA0-BCF8-B48686213520}" type="parTrans" cxnId="{704AE8FF-7BB7-4012-969C-D844C66AF712}">
      <dgm:prSet/>
      <dgm:spPr/>
      <dgm:t>
        <a:bodyPr/>
        <a:lstStyle/>
        <a:p>
          <a:endParaRPr lang="en-US"/>
        </a:p>
      </dgm:t>
    </dgm:pt>
    <dgm:pt modelId="{4855B8B4-4607-4F51-ADFF-58EB479D6A31}" type="sibTrans" cxnId="{704AE8FF-7BB7-4012-969C-D844C66AF712}">
      <dgm:prSet/>
      <dgm:spPr/>
      <dgm:t>
        <a:bodyPr/>
        <a:lstStyle/>
        <a:p>
          <a:endParaRPr lang="en-US"/>
        </a:p>
      </dgm:t>
    </dgm:pt>
    <dgm:pt modelId="{AC4F4859-0D8E-4364-BA27-F665562D251C}">
      <dgm:prSet phldrT="[Text]"/>
      <dgm:spPr/>
      <dgm:t>
        <a:bodyPr/>
        <a:lstStyle/>
        <a:p>
          <a:r>
            <a:rPr lang="en-US" dirty="0"/>
            <a:t>Utility failure</a:t>
          </a:r>
        </a:p>
      </dgm:t>
    </dgm:pt>
    <dgm:pt modelId="{85E54426-9AE3-4F39-AE62-6FF08CA586BD}" type="parTrans" cxnId="{4328691E-3188-4A7B-9C31-45F40184184E}">
      <dgm:prSet/>
      <dgm:spPr/>
      <dgm:t>
        <a:bodyPr/>
        <a:lstStyle/>
        <a:p>
          <a:endParaRPr lang="en-US"/>
        </a:p>
      </dgm:t>
    </dgm:pt>
    <dgm:pt modelId="{0734292D-126B-4BD0-824A-0759A5F73E7D}" type="sibTrans" cxnId="{4328691E-3188-4A7B-9C31-45F40184184E}">
      <dgm:prSet/>
      <dgm:spPr/>
      <dgm:t>
        <a:bodyPr/>
        <a:lstStyle/>
        <a:p>
          <a:endParaRPr lang="en-US"/>
        </a:p>
      </dgm:t>
    </dgm:pt>
    <dgm:pt modelId="{284CF202-6A17-4A52-8C17-5742B8B175E7}">
      <dgm:prSet phldrT="[Text]"/>
      <dgm:spPr/>
      <dgm:t>
        <a:bodyPr/>
        <a:lstStyle/>
        <a:p>
          <a:r>
            <a:rPr lang="en-US" dirty="0"/>
            <a:t>Violent intruder</a:t>
          </a:r>
        </a:p>
      </dgm:t>
    </dgm:pt>
    <dgm:pt modelId="{E18B5792-6D24-4F4C-87B0-04865775EE99}" type="sibTrans" cxnId="{F00900EC-3F0F-4530-A4C3-C6F857F1C154}">
      <dgm:prSet/>
      <dgm:spPr/>
      <dgm:t>
        <a:bodyPr/>
        <a:lstStyle/>
        <a:p>
          <a:endParaRPr lang="en-US"/>
        </a:p>
      </dgm:t>
    </dgm:pt>
    <dgm:pt modelId="{2DECCA7B-EDD5-4744-BC92-7D3BEED2705D}" type="parTrans" cxnId="{F00900EC-3F0F-4530-A4C3-C6F857F1C154}">
      <dgm:prSet/>
      <dgm:spPr/>
      <dgm:t>
        <a:bodyPr/>
        <a:lstStyle/>
        <a:p>
          <a:endParaRPr lang="en-US"/>
        </a:p>
      </dgm:t>
    </dgm:pt>
    <dgm:pt modelId="{EA975972-BF48-40F9-BA7F-C3568EBFD0E5}" type="pres">
      <dgm:prSet presAssocID="{A270C623-CFC6-4146-944E-78D9422DF207}" presName="Name0" presStyleCnt="0">
        <dgm:presLayoutVars>
          <dgm:dir/>
          <dgm:animLvl val="lvl"/>
          <dgm:resizeHandles val="exact"/>
        </dgm:presLayoutVars>
      </dgm:prSet>
      <dgm:spPr/>
    </dgm:pt>
    <dgm:pt modelId="{9278541E-819B-4F32-B01B-D8E1724A6EE9}" type="pres">
      <dgm:prSet presAssocID="{47430ABC-0229-4329-BD36-284C2324FBD9}" presName="composite" presStyleCnt="0"/>
      <dgm:spPr/>
    </dgm:pt>
    <dgm:pt modelId="{F3B51F20-425C-4C2D-BBBB-81717656FC6E}" type="pres">
      <dgm:prSet presAssocID="{47430ABC-0229-4329-BD36-284C2324FBD9}" presName="parTx" presStyleLbl="alignNode1" presStyleIdx="0" presStyleCnt="3">
        <dgm:presLayoutVars>
          <dgm:chMax val="0"/>
          <dgm:chPref val="0"/>
          <dgm:bulletEnabled val="1"/>
        </dgm:presLayoutVars>
      </dgm:prSet>
      <dgm:spPr/>
    </dgm:pt>
    <dgm:pt modelId="{EF38C5F9-8C5F-4B01-890C-4268616460A5}" type="pres">
      <dgm:prSet presAssocID="{47430ABC-0229-4329-BD36-284C2324FBD9}" presName="desTx" presStyleLbl="alignAccFollowNode1" presStyleIdx="0" presStyleCnt="3">
        <dgm:presLayoutVars>
          <dgm:bulletEnabled val="1"/>
        </dgm:presLayoutVars>
      </dgm:prSet>
      <dgm:spPr/>
    </dgm:pt>
    <dgm:pt modelId="{5C410DAD-1000-46AB-B2AB-710847DA9126}" type="pres">
      <dgm:prSet presAssocID="{1D6B56DE-9437-4D2C-B280-F43AA0683036}" presName="space" presStyleCnt="0"/>
      <dgm:spPr/>
    </dgm:pt>
    <dgm:pt modelId="{2C2CAFED-F700-452F-B905-679357260C21}" type="pres">
      <dgm:prSet presAssocID="{FC15AA19-0510-499D-8146-5AD1A48AED36}" presName="composite" presStyleCnt="0"/>
      <dgm:spPr/>
    </dgm:pt>
    <dgm:pt modelId="{9A3305B3-F260-4AFC-891E-195C6E22ED5A}" type="pres">
      <dgm:prSet presAssocID="{FC15AA19-0510-499D-8146-5AD1A48AED36}" presName="parTx" presStyleLbl="alignNode1" presStyleIdx="1" presStyleCnt="3">
        <dgm:presLayoutVars>
          <dgm:chMax val="0"/>
          <dgm:chPref val="0"/>
          <dgm:bulletEnabled val="1"/>
        </dgm:presLayoutVars>
      </dgm:prSet>
      <dgm:spPr/>
    </dgm:pt>
    <dgm:pt modelId="{C59CDF3F-E815-476B-BBA2-3C3AB7D9CD4D}" type="pres">
      <dgm:prSet presAssocID="{FC15AA19-0510-499D-8146-5AD1A48AED36}" presName="desTx" presStyleLbl="alignAccFollowNode1" presStyleIdx="1" presStyleCnt="3">
        <dgm:presLayoutVars>
          <dgm:bulletEnabled val="1"/>
        </dgm:presLayoutVars>
      </dgm:prSet>
      <dgm:spPr/>
    </dgm:pt>
    <dgm:pt modelId="{65EF5E86-9918-4379-ADB1-21A6A57389F8}" type="pres">
      <dgm:prSet presAssocID="{8B9917AF-BF8C-4AAB-A1B4-455B614AF8F2}" presName="space" presStyleCnt="0"/>
      <dgm:spPr/>
    </dgm:pt>
    <dgm:pt modelId="{A56A6661-42E9-4716-B2D2-B722AE27B6D0}" type="pres">
      <dgm:prSet presAssocID="{5203A176-2867-47AF-A220-847F9F97F85B}" presName="composite" presStyleCnt="0"/>
      <dgm:spPr/>
    </dgm:pt>
    <dgm:pt modelId="{18A0550C-9E17-44CC-8499-19D580CF15E6}" type="pres">
      <dgm:prSet presAssocID="{5203A176-2867-47AF-A220-847F9F97F85B}" presName="parTx" presStyleLbl="alignNode1" presStyleIdx="2" presStyleCnt="3">
        <dgm:presLayoutVars>
          <dgm:chMax val="0"/>
          <dgm:chPref val="0"/>
          <dgm:bulletEnabled val="1"/>
        </dgm:presLayoutVars>
      </dgm:prSet>
      <dgm:spPr/>
    </dgm:pt>
    <dgm:pt modelId="{D6088505-1F07-4379-84B4-582A099E78C5}" type="pres">
      <dgm:prSet presAssocID="{5203A176-2867-47AF-A220-847F9F97F85B}" presName="desTx" presStyleLbl="alignAccFollowNode1" presStyleIdx="2" presStyleCnt="3">
        <dgm:presLayoutVars>
          <dgm:bulletEnabled val="1"/>
        </dgm:presLayoutVars>
      </dgm:prSet>
      <dgm:spPr/>
    </dgm:pt>
  </dgm:ptLst>
  <dgm:cxnLst>
    <dgm:cxn modelId="{44ED4B04-D865-4D71-B0D7-95B66F0C90D3}" srcId="{FC15AA19-0510-499D-8146-5AD1A48AED36}" destId="{BC7DFBC8-C7FE-4D18-A7FA-CF7D2689A3A1}" srcOrd="0" destOrd="0" parTransId="{AFE6C55F-E000-40D0-A047-5D96CB1924B9}" sibTransId="{9E2022EA-D182-4E31-8CA2-0A205D05A9B3}"/>
    <dgm:cxn modelId="{CDC22405-152D-4050-A04A-E20FFFE4ECAC}" type="presOf" srcId="{FDD7FD9F-90A6-4C7B-97A7-CE5ACED1E7EC}" destId="{D6088505-1F07-4379-84B4-582A099E78C5}" srcOrd="0" destOrd="0" presId="urn:microsoft.com/office/officeart/2005/8/layout/hList1"/>
    <dgm:cxn modelId="{24D0720D-C7A1-4756-B31E-0FC2D27B4162}" type="presOf" srcId="{BC7DFBC8-C7FE-4D18-A7FA-CF7D2689A3A1}" destId="{C59CDF3F-E815-476B-BBA2-3C3AB7D9CD4D}" srcOrd="0" destOrd="0" presId="urn:microsoft.com/office/officeart/2005/8/layout/hList1"/>
    <dgm:cxn modelId="{61375C12-6241-462A-A6F2-1EC641F678CE}" srcId="{FC15AA19-0510-499D-8146-5AD1A48AED36}" destId="{0F6D1266-8CB4-4D11-A898-85EA02A52F08}" srcOrd="1" destOrd="0" parTransId="{82694095-00AD-45DC-B327-93C9941A0B03}" sibTransId="{93C32460-9BDA-404F-B85F-31264F367D7C}"/>
    <dgm:cxn modelId="{DD4EE91A-91F6-4D1E-AC85-32864CDF3EFA}" srcId="{5203A176-2867-47AF-A220-847F9F97F85B}" destId="{304647EA-8C6E-4B42-8A6E-2FC2648B269E}" srcOrd="1" destOrd="0" parTransId="{D3958BE6-D29D-4CDA-B84B-B73CCA04F09C}" sibTransId="{B1F49298-3BB0-43D3-920C-8A1298B5F60E}"/>
    <dgm:cxn modelId="{4328691E-3188-4A7B-9C31-45F40184184E}" srcId="{FC15AA19-0510-499D-8146-5AD1A48AED36}" destId="{AC4F4859-0D8E-4364-BA27-F665562D251C}" srcOrd="4" destOrd="0" parTransId="{85E54426-9AE3-4F39-AE62-6FF08CA586BD}" sibTransId="{0734292D-126B-4BD0-824A-0759A5F73E7D}"/>
    <dgm:cxn modelId="{83BC331F-2E00-4A0A-ABB3-A9EF79779B39}" type="presOf" srcId="{A270C623-CFC6-4146-944E-78D9422DF207}" destId="{EA975972-BF48-40F9-BA7F-C3568EBFD0E5}" srcOrd="0" destOrd="0" presId="urn:microsoft.com/office/officeart/2005/8/layout/hList1"/>
    <dgm:cxn modelId="{A635EA1F-FA26-4AF8-822A-158530F1D2D0}" type="presOf" srcId="{B294F550-6C81-4511-8101-ECE81C37D043}" destId="{EF38C5F9-8C5F-4B01-890C-4268616460A5}" srcOrd="0" destOrd="3" presId="urn:microsoft.com/office/officeart/2005/8/layout/hList1"/>
    <dgm:cxn modelId="{6B972928-85B4-4711-9255-BDAA9BC13CE2}" srcId="{5203A176-2867-47AF-A220-847F9F97F85B}" destId="{0BB60B8E-1A9E-4293-A456-A4963138F21A}" srcOrd="2" destOrd="0" parTransId="{1409220F-BD5E-419A-A5BB-889C03B2477D}" sibTransId="{5A8D51FE-A4BE-4265-A1C3-9AF4D412F757}"/>
    <dgm:cxn modelId="{9DB97D34-9536-48B1-AE16-1881C8487F5D}" type="presOf" srcId="{AEFD1AE2-5689-4BCF-9C15-0B3FD928C73C}" destId="{EF38C5F9-8C5F-4B01-890C-4268616460A5}" srcOrd="0" destOrd="2" presId="urn:microsoft.com/office/officeart/2005/8/layout/hList1"/>
    <dgm:cxn modelId="{76D58F3F-8716-4DB4-851B-14B6D0291ACB}" type="presOf" srcId="{47430ABC-0229-4329-BD36-284C2324FBD9}" destId="{F3B51F20-425C-4C2D-BBBB-81717656FC6E}" srcOrd="0" destOrd="0" presId="urn:microsoft.com/office/officeart/2005/8/layout/hList1"/>
    <dgm:cxn modelId="{07DC3650-2E21-4B83-AAA7-D1E1FCF51AD2}" type="presOf" srcId="{0F6D1266-8CB4-4D11-A898-85EA02A52F08}" destId="{C59CDF3F-E815-476B-BBA2-3C3AB7D9CD4D}" srcOrd="0" destOrd="1" presId="urn:microsoft.com/office/officeart/2005/8/layout/hList1"/>
    <dgm:cxn modelId="{5798D174-FA66-4E3C-9DCB-64D7C959BD7B}" srcId="{5203A176-2867-47AF-A220-847F9F97F85B}" destId="{2F550382-D8FD-46E5-8EEE-FB4A1C7DC040}" srcOrd="3" destOrd="0" parTransId="{4BCC1813-267D-41CC-A133-6647EAFBF535}" sibTransId="{5DF49A39-A57C-4CD3-858E-43AF95A65C4E}"/>
    <dgm:cxn modelId="{33C6FF59-3AC8-4F57-A41A-AB18055DDF4A}" type="presOf" srcId="{9CA6813A-DC43-4790-B9E5-FC234194392F}" destId="{C59CDF3F-E815-476B-BBA2-3C3AB7D9CD4D}" srcOrd="0" destOrd="3" presId="urn:microsoft.com/office/officeart/2005/8/layout/hList1"/>
    <dgm:cxn modelId="{BBA8197A-4E08-455E-B5F0-8DA60210946B}" srcId="{A270C623-CFC6-4146-944E-78D9422DF207}" destId="{5203A176-2867-47AF-A220-847F9F97F85B}" srcOrd="2" destOrd="0" parTransId="{03450DD0-C19A-47E4-BFA3-EAF0164986DB}" sibTransId="{92C24957-7295-4777-81A5-8767E593F1AE}"/>
    <dgm:cxn modelId="{1656747B-5753-4C81-B0B7-76D2E2AB59CE}" srcId="{47430ABC-0229-4329-BD36-284C2324FBD9}" destId="{AEFD1AE2-5689-4BCF-9C15-0B3FD928C73C}" srcOrd="2" destOrd="0" parTransId="{79CBE6B8-8B12-42DF-A7A8-6936C86766CB}" sibTransId="{87B6ACFA-93C4-424C-B61B-568AA1D25FDB}"/>
    <dgm:cxn modelId="{AD90147D-DDE9-40DC-B835-0CBCC7A76ECA}" srcId="{FC15AA19-0510-499D-8146-5AD1A48AED36}" destId="{002BFC1C-4004-47C9-A38B-C82D16515788}" srcOrd="2" destOrd="0" parTransId="{C3A6854B-1E27-4F3A-AFF8-D4D49387B0C3}" sibTransId="{2066847A-4CBE-45D7-B231-FC31D56D20D5}"/>
    <dgm:cxn modelId="{5ADC1780-AA85-4F27-9FED-BD9E6B4498B0}" type="presOf" srcId="{304647EA-8C6E-4B42-8A6E-2FC2648B269E}" destId="{D6088505-1F07-4379-84B4-582A099E78C5}" srcOrd="0" destOrd="1" presId="urn:microsoft.com/office/officeart/2005/8/layout/hList1"/>
    <dgm:cxn modelId="{21840781-B3A4-426C-AC98-44FCC296DDD4}" type="presOf" srcId="{C29A52B4-6C61-454D-8545-0FFEE2077957}" destId="{EF38C5F9-8C5F-4B01-890C-4268616460A5}" srcOrd="0" destOrd="0" presId="urn:microsoft.com/office/officeart/2005/8/layout/hList1"/>
    <dgm:cxn modelId="{094EC889-6C73-4958-916C-1D594E3425D2}" srcId="{A270C623-CFC6-4146-944E-78D9422DF207}" destId="{FC15AA19-0510-499D-8146-5AD1A48AED36}" srcOrd="1" destOrd="0" parTransId="{371BBFD9-8707-4EC9-B31E-45D0922DB1BD}" sibTransId="{8B9917AF-BF8C-4AAB-A1B4-455B614AF8F2}"/>
    <dgm:cxn modelId="{B20CDB8B-3FFE-4A2E-A46B-89D2A62F1E9F}" type="presOf" srcId="{AC4F4859-0D8E-4364-BA27-F665562D251C}" destId="{C59CDF3F-E815-476B-BBA2-3C3AB7D9CD4D}" srcOrd="0" destOrd="4" presId="urn:microsoft.com/office/officeart/2005/8/layout/hList1"/>
    <dgm:cxn modelId="{B3EBE590-61B9-4E7C-8846-BAD2E2CDB36A}" type="presOf" srcId="{2F550382-D8FD-46E5-8EEE-FB4A1C7DC040}" destId="{D6088505-1F07-4379-84B4-582A099E78C5}" srcOrd="0" destOrd="3" presId="urn:microsoft.com/office/officeart/2005/8/layout/hList1"/>
    <dgm:cxn modelId="{005D7397-1608-42F3-84E8-6B4D28F2D663}" type="presOf" srcId="{284CF202-6A17-4A52-8C17-5742B8B175E7}" destId="{EF38C5F9-8C5F-4B01-890C-4268616460A5}" srcOrd="0" destOrd="1" presId="urn:microsoft.com/office/officeart/2005/8/layout/hList1"/>
    <dgm:cxn modelId="{F072379D-D04F-4D22-8DA6-A74573104243}" type="presOf" srcId="{FC15AA19-0510-499D-8146-5AD1A48AED36}" destId="{9A3305B3-F260-4AFC-891E-195C6E22ED5A}" srcOrd="0" destOrd="0" presId="urn:microsoft.com/office/officeart/2005/8/layout/hList1"/>
    <dgm:cxn modelId="{22EF699E-0042-4A03-BAA6-ADB15DFB5321}" srcId="{5203A176-2867-47AF-A220-847F9F97F85B}" destId="{FDD7FD9F-90A6-4C7B-97A7-CE5ACED1E7EC}" srcOrd="0" destOrd="0" parTransId="{1E8556BA-7323-4CF4-AA12-EC10DEE01F09}" sibTransId="{DF257E66-3C64-49C3-B47B-DD55379FE78F}"/>
    <dgm:cxn modelId="{1D1067A5-4DE3-4709-AF87-CDA2A6D49D3E}" type="presOf" srcId="{0BB60B8E-1A9E-4293-A456-A4963138F21A}" destId="{D6088505-1F07-4379-84B4-582A099E78C5}" srcOrd="0" destOrd="2" presId="urn:microsoft.com/office/officeart/2005/8/layout/hList1"/>
    <dgm:cxn modelId="{37CE44B6-4C44-4FBC-85D3-C773FD7C5B67}" srcId="{A270C623-CFC6-4146-944E-78D9422DF207}" destId="{47430ABC-0229-4329-BD36-284C2324FBD9}" srcOrd="0" destOrd="0" parTransId="{BE9224DF-32AC-47C6-B055-FF58B0E8DCF4}" sibTransId="{1D6B56DE-9437-4D2C-B280-F43AA0683036}"/>
    <dgm:cxn modelId="{A2F9A1CF-048E-45C0-B658-77FD1DE3A563}" type="presOf" srcId="{002BFC1C-4004-47C9-A38B-C82D16515788}" destId="{C59CDF3F-E815-476B-BBA2-3C3AB7D9CD4D}" srcOrd="0" destOrd="2" presId="urn:microsoft.com/office/officeart/2005/8/layout/hList1"/>
    <dgm:cxn modelId="{3049FEE9-8B1D-426F-9DB4-FBFE5D7F54CE}" srcId="{47430ABC-0229-4329-BD36-284C2324FBD9}" destId="{C29A52B4-6C61-454D-8545-0FFEE2077957}" srcOrd="0" destOrd="0" parTransId="{30883568-5255-4183-9284-1F4FFD40DE5B}" sibTransId="{2D1806DF-86DF-4CC2-8816-75390633DDCA}"/>
    <dgm:cxn modelId="{F00900EC-3F0F-4530-A4C3-C6F857F1C154}" srcId="{47430ABC-0229-4329-BD36-284C2324FBD9}" destId="{284CF202-6A17-4A52-8C17-5742B8B175E7}" srcOrd="1" destOrd="0" parTransId="{2DECCA7B-EDD5-4744-BC92-7D3BEED2705D}" sibTransId="{E18B5792-6D24-4F4C-87B0-04865775EE99}"/>
    <dgm:cxn modelId="{44D957FB-DD98-4A9B-B080-817942617432}" type="presOf" srcId="{5203A176-2867-47AF-A220-847F9F97F85B}" destId="{18A0550C-9E17-44CC-8499-19D580CF15E6}" srcOrd="0" destOrd="0" presId="urn:microsoft.com/office/officeart/2005/8/layout/hList1"/>
    <dgm:cxn modelId="{EBA970FC-1EBD-4F4A-A80A-FB2B61F31506}" srcId="{47430ABC-0229-4329-BD36-284C2324FBD9}" destId="{B294F550-6C81-4511-8101-ECE81C37D043}" srcOrd="3" destOrd="0" parTransId="{719A1FBC-BECC-46E5-9966-710A9A2E1877}" sibTransId="{0080D973-F4C1-4722-8936-687C68156398}"/>
    <dgm:cxn modelId="{704AE8FF-7BB7-4012-969C-D844C66AF712}" srcId="{FC15AA19-0510-499D-8146-5AD1A48AED36}" destId="{9CA6813A-DC43-4790-B9E5-FC234194392F}" srcOrd="3" destOrd="0" parTransId="{319A829E-01EF-4CA0-BCF8-B48686213520}" sibTransId="{4855B8B4-4607-4F51-ADFF-58EB479D6A31}"/>
    <dgm:cxn modelId="{5627C81D-49EB-4E63-B035-04F3AE093E0C}" type="presParOf" srcId="{EA975972-BF48-40F9-BA7F-C3568EBFD0E5}" destId="{9278541E-819B-4F32-B01B-D8E1724A6EE9}" srcOrd="0" destOrd="0" presId="urn:microsoft.com/office/officeart/2005/8/layout/hList1"/>
    <dgm:cxn modelId="{01695792-FA12-4D4F-B52A-5D70C2F383E3}" type="presParOf" srcId="{9278541E-819B-4F32-B01B-D8E1724A6EE9}" destId="{F3B51F20-425C-4C2D-BBBB-81717656FC6E}" srcOrd="0" destOrd="0" presId="urn:microsoft.com/office/officeart/2005/8/layout/hList1"/>
    <dgm:cxn modelId="{5C3175BF-3D95-4196-8C98-A639B2442590}" type="presParOf" srcId="{9278541E-819B-4F32-B01B-D8E1724A6EE9}" destId="{EF38C5F9-8C5F-4B01-890C-4268616460A5}" srcOrd="1" destOrd="0" presId="urn:microsoft.com/office/officeart/2005/8/layout/hList1"/>
    <dgm:cxn modelId="{99C58B86-1621-47BD-BC18-C150B50408F9}" type="presParOf" srcId="{EA975972-BF48-40F9-BA7F-C3568EBFD0E5}" destId="{5C410DAD-1000-46AB-B2AB-710847DA9126}" srcOrd="1" destOrd="0" presId="urn:microsoft.com/office/officeart/2005/8/layout/hList1"/>
    <dgm:cxn modelId="{7A9162AC-86B8-4AE2-ACEC-ED594C630BEF}" type="presParOf" srcId="{EA975972-BF48-40F9-BA7F-C3568EBFD0E5}" destId="{2C2CAFED-F700-452F-B905-679357260C21}" srcOrd="2" destOrd="0" presId="urn:microsoft.com/office/officeart/2005/8/layout/hList1"/>
    <dgm:cxn modelId="{51E6724B-7FBA-47A4-B9D3-E5DD120920BB}" type="presParOf" srcId="{2C2CAFED-F700-452F-B905-679357260C21}" destId="{9A3305B3-F260-4AFC-891E-195C6E22ED5A}" srcOrd="0" destOrd="0" presId="urn:microsoft.com/office/officeart/2005/8/layout/hList1"/>
    <dgm:cxn modelId="{306A2F23-EDDF-4CD4-B7F2-E8D24A02BD2B}" type="presParOf" srcId="{2C2CAFED-F700-452F-B905-679357260C21}" destId="{C59CDF3F-E815-476B-BBA2-3C3AB7D9CD4D}" srcOrd="1" destOrd="0" presId="urn:microsoft.com/office/officeart/2005/8/layout/hList1"/>
    <dgm:cxn modelId="{709E6915-3CEA-4F7A-80DB-28B946A1EC51}" type="presParOf" srcId="{EA975972-BF48-40F9-BA7F-C3568EBFD0E5}" destId="{65EF5E86-9918-4379-ADB1-21A6A57389F8}" srcOrd="3" destOrd="0" presId="urn:microsoft.com/office/officeart/2005/8/layout/hList1"/>
    <dgm:cxn modelId="{F53C51DF-F280-46E0-8994-1F3A8CFD97B5}" type="presParOf" srcId="{EA975972-BF48-40F9-BA7F-C3568EBFD0E5}" destId="{A56A6661-42E9-4716-B2D2-B722AE27B6D0}" srcOrd="4" destOrd="0" presId="urn:microsoft.com/office/officeart/2005/8/layout/hList1"/>
    <dgm:cxn modelId="{FD729D99-5215-45F3-9E14-3EE241658E13}" type="presParOf" srcId="{A56A6661-42E9-4716-B2D2-B722AE27B6D0}" destId="{18A0550C-9E17-44CC-8499-19D580CF15E6}" srcOrd="0" destOrd="0" presId="urn:microsoft.com/office/officeart/2005/8/layout/hList1"/>
    <dgm:cxn modelId="{FDAF0C04-A653-42FC-8F34-3EE2D406C508}" type="presParOf" srcId="{A56A6661-42E9-4716-B2D2-B722AE27B6D0}" destId="{D6088505-1F07-4379-84B4-582A099E7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0C623-CFC6-4146-944E-78D9422DF2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7430ABC-0229-4329-BD36-284C2324FBD9}">
      <dgm:prSet phldrT="[Text]"/>
      <dgm:spPr/>
      <dgm:t>
        <a:bodyPr/>
        <a:lstStyle/>
        <a:p>
          <a:r>
            <a:rPr lang="en-US" dirty="0"/>
            <a:t>Cyber Attack</a:t>
          </a:r>
        </a:p>
      </dgm:t>
    </dgm:pt>
    <dgm:pt modelId="{BE9224DF-32AC-47C6-B055-FF58B0E8DCF4}" type="parTrans" cxnId="{37CE44B6-4C44-4FBC-85D3-C773FD7C5B67}">
      <dgm:prSet/>
      <dgm:spPr/>
      <dgm:t>
        <a:bodyPr/>
        <a:lstStyle/>
        <a:p>
          <a:endParaRPr lang="en-US"/>
        </a:p>
      </dgm:t>
    </dgm:pt>
    <dgm:pt modelId="{1D6B56DE-9437-4D2C-B280-F43AA0683036}" type="sibTrans" cxnId="{37CE44B6-4C44-4FBC-85D3-C773FD7C5B67}">
      <dgm:prSet/>
      <dgm:spPr/>
      <dgm:t>
        <a:bodyPr/>
        <a:lstStyle/>
        <a:p>
          <a:endParaRPr lang="en-US"/>
        </a:p>
      </dgm:t>
    </dgm:pt>
    <dgm:pt modelId="{284CF202-6A17-4A52-8C17-5742B8B175E7}">
      <dgm:prSet phldrT="[Text]"/>
      <dgm:spPr/>
      <dgm:t>
        <a:bodyPr/>
        <a:lstStyle/>
        <a:p>
          <a:r>
            <a:rPr lang="en-US" dirty="0"/>
            <a:t>Employee training</a:t>
          </a:r>
        </a:p>
      </dgm:t>
    </dgm:pt>
    <dgm:pt modelId="{2DECCA7B-EDD5-4744-BC92-7D3BEED2705D}" type="parTrans" cxnId="{F00900EC-3F0F-4530-A4C3-C6F857F1C154}">
      <dgm:prSet/>
      <dgm:spPr/>
      <dgm:t>
        <a:bodyPr/>
        <a:lstStyle/>
        <a:p>
          <a:endParaRPr lang="en-US"/>
        </a:p>
      </dgm:t>
    </dgm:pt>
    <dgm:pt modelId="{E18B5792-6D24-4F4C-87B0-04865775EE99}" type="sibTrans" cxnId="{F00900EC-3F0F-4530-A4C3-C6F857F1C154}">
      <dgm:prSet/>
      <dgm:spPr/>
      <dgm:t>
        <a:bodyPr/>
        <a:lstStyle/>
        <a:p>
          <a:endParaRPr lang="en-US"/>
        </a:p>
      </dgm:t>
    </dgm:pt>
    <dgm:pt modelId="{FC15AA19-0510-499D-8146-5AD1A48AED36}">
      <dgm:prSet phldrT="[Text]"/>
      <dgm:spPr/>
      <dgm:t>
        <a:bodyPr/>
        <a:lstStyle/>
        <a:p>
          <a:r>
            <a:rPr lang="en-US" dirty="0"/>
            <a:t>Earthquake</a:t>
          </a:r>
        </a:p>
      </dgm:t>
    </dgm:pt>
    <dgm:pt modelId="{371BBFD9-8707-4EC9-B31E-45D0922DB1BD}" type="parTrans" cxnId="{094EC889-6C73-4958-916C-1D594E3425D2}">
      <dgm:prSet/>
      <dgm:spPr/>
      <dgm:t>
        <a:bodyPr/>
        <a:lstStyle/>
        <a:p>
          <a:endParaRPr lang="en-US"/>
        </a:p>
      </dgm:t>
    </dgm:pt>
    <dgm:pt modelId="{8B9917AF-BF8C-4AAB-A1B4-455B614AF8F2}" type="sibTrans" cxnId="{094EC889-6C73-4958-916C-1D594E3425D2}">
      <dgm:prSet/>
      <dgm:spPr/>
      <dgm:t>
        <a:bodyPr/>
        <a:lstStyle/>
        <a:p>
          <a:endParaRPr lang="en-US"/>
        </a:p>
      </dgm:t>
    </dgm:pt>
    <dgm:pt modelId="{BC7DFBC8-C7FE-4D18-A7FA-CF7D2689A3A1}">
      <dgm:prSet phldrT="[Text]"/>
      <dgm:spPr/>
      <dgm:t>
        <a:bodyPr/>
        <a:lstStyle/>
        <a:p>
          <a:r>
            <a:rPr lang="en-US" dirty="0"/>
            <a:t>IIPP- Injury and Illness Prevention Program</a:t>
          </a:r>
        </a:p>
      </dgm:t>
    </dgm:pt>
    <dgm:pt modelId="{AFE6C55F-E000-40D0-A047-5D96CB1924B9}" type="parTrans" cxnId="{44ED4B04-D865-4D71-B0D7-95B66F0C90D3}">
      <dgm:prSet/>
      <dgm:spPr/>
      <dgm:t>
        <a:bodyPr/>
        <a:lstStyle/>
        <a:p>
          <a:endParaRPr lang="en-US"/>
        </a:p>
      </dgm:t>
    </dgm:pt>
    <dgm:pt modelId="{9E2022EA-D182-4E31-8CA2-0A205D05A9B3}" type="sibTrans" cxnId="{44ED4B04-D865-4D71-B0D7-95B66F0C90D3}">
      <dgm:prSet/>
      <dgm:spPr/>
      <dgm:t>
        <a:bodyPr/>
        <a:lstStyle/>
        <a:p>
          <a:endParaRPr lang="en-US"/>
        </a:p>
      </dgm:t>
    </dgm:pt>
    <dgm:pt modelId="{5203A176-2867-47AF-A220-847F9F97F85B}">
      <dgm:prSet phldrT="[Text]"/>
      <dgm:spPr/>
      <dgm:t>
        <a:bodyPr/>
        <a:lstStyle/>
        <a:p>
          <a:r>
            <a:rPr lang="en-US" dirty="0"/>
            <a:t>Data Breach</a:t>
          </a:r>
        </a:p>
      </dgm:t>
    </dgm:pt>
    <dgm:pt modelId="{03450DD0-C19A-47E4-BFA3-EAF0164986DB}" type="parTrans" cxnId="{BBA8197A-4E08-455E-B5F0-8DA60210946B}">
      <dgm:prSet/>
      <dgm:spPr/>
      <dgm:t>
        <a:bodyPr/>
        <a:lstStyle/>
        <a:p>
          <a:endParaRPr lang="en-US"/>
        </a:p>
      </dgm:t>
    </dgm:pt>
    <dgm:pt modelId="{92C24957-7295-4777-81A5-8767E593F1AE}" type="sibTrans" cxnId="{BBA8197A-4E08-455E-B5F0-8DA60210946B}">
      <dgm:prSet/>
      <dgm:spPr/>
      <dgm:t>
        <a:bodyPr/>
        <a:lstStyle/>
        <a:p>
          <a:endParaRPr lang="en-US"/>
        </a:p>
      </dgm:t>
    </dgm:pt>
    <dgm:pt modelId="{74409589-454F-4D88-8E69-5EA77D58DB5C}">
      <dgm:prSet phldrT="[Text]"/>
      <dgm:spPr/>
      <dgm:t>
        <a:bodyPr/>
        <a:lstStyle/>
        <a:p>
          <a:r>
            <a:rPr lang="en-US" dirty="0"/>
            <a:t>Department policy</a:t>
          </a:r>
        </a:p>
      </dgm:t>
    </dgm:pt>
    <dgm:pt modelId="{95DFD6F0-43D5-4C82-9357-04A47D36DD3E}" type="parTrans" cxnId="{8E16B51B-8B06-4F40-8758-8D21DC865418}">
      <dgm:prSet/>
      <dgm:spPr/>
      <dgm:t>
        <a:bodyPr/>
        <a:lstStyle/>
        <a:p>
          <a:endParaRPr lang="en-US"/>
        </a:p>
      </dgm:t>
    </dgm:pt>
    <dgm:pt modelId="{36179CB5-6118-4121-A98B-7F28E45A3434}" type="sibTrans" cxnId="{8E16B51B-8B06-4F40-8758-8D21DC865418}">
      <dgm:prSet/>
      <dgm:spPr/>
      <dgm:t>
        <a:bodyPr/>
        <a:lstStyle/>
        <a:p>
          <a:endParaRPr lang="en-US"/>
        </a:p>
      </dgm:t>
    </dgm:pt>
    <dgm:pt modelId="{2994A1D0-54DF-4396-AF88-3DC009B6E9F7}">
      <dgm:prSet phldrT="[Text]"/>
      <dgm:spPr/>
      <dgm:t>
        <a:bodyPr/>
        <a:lstStyle/>
        <a:p>
          <a:r>
            <a:rPr lang="en-US" dirty="0"/>
            <a:t>Building security assessment</a:t>
          </a:r>
        </a:p>
      </dgm:t>
    </dgm:pt>
    <dgm:pt modelId="{F08357BE-08C8-4DA2-9A85-C614DF800470}" type="parTrans" cxnId="{E3466DC3-835E-497E-8EB5-AF1EDD3C67A0}">
      <dgm:prSet/>
      <dgm:spPr/>
      <dgm:t>
        <a:bodyPr/>
        <a:lstStyle/>
        <a:p>
          <a:endParaRPr lang="en-US"/>
        </a:p>
      </dgm:t>
    </dgm:pt>
    <dgm:pt modelId="{A8286FF9-92F6-4A3A-803F-864AA4E565BA}" type="sibTrans" cxnId="{E3466DC3-835E-497E-8EB5-AF1EDD3C67A0}">
      <dgm:prSet/>
      <dgm:spPr/>
      <dgm:t>
        <a:bodyPr/>
        <a:lstStyle/>
        <a:p>
          <a:endParaRPr lang="en-US"/>
        </a:p>
      </dgm:t>
    </dgm:pt>
    <dgm:pt modelId="{7AA3FA61-E076-4A32-AC98-6BF45454C4E3}">
      <dgm:prSet phldrT="[Text]"/>
      <dgm:spPr/>
      <dgm:t>
        <a:bodyPr/>
        <a:lstStyle/>
        <a:p>
          <a:r>
            <a:rPr lang="en-US" dirty="0"/>
            <a:t>Building Emergency Coordinator Program</a:t>
          </a:r>
        </a:p>
      </dgm:t>
    </dgm:pt>
    <dgm:pt modelId="{F0F39AED-F5DC-4BEA-B99C-B4F58AB26D30}" type="parTrans" cxnId="{D133242F-3EB6-48C3-9217-A0CBDBF65540}">
      <dgm:prSet/>
      <dgm:spPr/>
      <dgm:t>
        <a:bodyPr/>
        <a:lstStyle/>
        <a:p>
          <a:endParaRPr lang="en-US"/>
        </a:p>
      </dgm:t>
    </dgm:pt>
    <dgm:pt modelId="{0E95CCED-DA82-4320-94ED-EB5FF47C541D}" type="sibTrans" cxnId="{D133242F-3EB6-48C3-9217-A0CBDBF65540}">
      <dgm:prSet/>
      <dgm:spPr/>
      <dgm:t>
        <a:bodyPr/>
        <a:lstStyle/>
        <a:p>
          <a:endParaRPr lang="en-US"/>
        </a:p>
      </dgm:t>
    </dgm:pt>
    <dgm:pt modelId="{0B31BB0E-1F55-4B42-AF1F-A6AE950FC67B}">
      <dgm:prSet phldrT="[Text]"/>
      <dgm:spPr/>
      <dgm:t>
        <a:bodyPr/>
        <a:lstStyle/>
        <a:p>
          <a:r>
            <a:rPr lang="en-US" dirty="0"/>
            <a:t>Secure objects</a:t>
          </a:r>
        </a:p>
      </dgm:t>
    </dgm:pt>
    <dgm:pt modelId="{07A3C7E0-0412-4FB8-913B-DC37B948B79C}" type="parTrans" cxnId="{1C87B631-90AA-4444-BC4A-2E076BCB13B9}">
      <dgm:prSet/>
      <dgm:spPr/>
      <dgm:t>
        <a:bodyPr/>
        <a:lstStyle/>
        <a:p>
          <a:endParaRPr lang="en-US"/>
        </a:p>
      </dgm:t>
    </dgm:pt>
    <dgm:pt modelId="{4CA2C273-5829-4CBD-A6EE-3972EC6256C5}" type="sibTrans" cxnId="{1C87B631-90AA-4444-BC4A-2E076BCB13B9}">
      <dgm:prSet/>
      <dgm:spPr/>
      <dgm:t>
        <a:bodyPr/>
        <a:lstStyle/>
        <a:p>
          <a:endParaRPr lang="en-US"/>
        </a:p>
      </dgm:t>
    </dgm:pt>
    <dgm:pt modelId="{25FE6AC4-BBA3-4B44-9A8B-4554518DBF78}">
      <dgm:prSet phldrT="[Text]"/>
      <dgm:spPr/>
      <dgm:t>
        <a:bodyPr/>
        <a:lstStyle/>
        <a:p>
          <a:r>
            <a:rPr lang="en-US" dirty="0"/>
            <a:t>Emergency Action Plan</a:t>
          </a:r>
        </a:p>
      </dgm:t>
    </dgm:pt>
    <dgm:pt modelId="{A2188461-1E98-4274-97B9-8AF7EE9538F2}" type="parTrans" cxnId="{3485CB62-A9AE-4DF2-B7BD-EBBCFB6AF2F9}">
      <dgm:prSet/>
      <dgm:spPr/>
      <dgm:t>
        <a:bodyPr/>
        <a:lstStyle/>
        <a:p>
          <a:endParaRPr lang="en-US"/>
        </a:p>
      </dgm:t>
    </dgm:pt>
    <dgm:pt modelId="{0CBFF779-62CF-4FA7-B20D-ABC5E5D65463}" type="sibTrans" cxnId="{3485CB62-A9AE-4DF2-B7BD-EBBCFB6AF2F9}">
      <dgm:prSet/>
      <dgm:spPr/>
      <dgm:t>
        <a:bodyPr/>
        <a:lstStyle/>
        <a:p>
          <a:endParaRPr lang="en-US"/>
        </a:p>
      </dgm:t>
    </dgm:pt>
    <dgm:pt modelId="{150FED75-E03A-47E2-9099-FD2C23B7D627}">
      <dgm:prSet phldrT="[Text]"/>
      <dgm:spPr/>
      <dgm:t>
        <a:bodyPr/>
        <a:lstStyle/>
        <a:p>
          <a:r>
            <a:rPr lang="en-US" dirty="0"/>
            <a:t>Train</a:t>
          </a:r>
        </a:p>
      </dgm:t>
    </dgm:pt>
    <dgm:pt modelId="{C0A7FCBE-0E5F-4FC9-9A8F-829266EDAAB0}" type="parTrans" cxnId="{E58FE0D6-FFCF-4927-AB45-E46990E63589}">
      <dgm:prSet/>
      <dgm:spPr/>
      <dgm:t>
        <a:bodyPr/>
        <a:lstStyle/>
        <a:p>
          <a:endParaRPr lang="en-US"/>
        </a:p>
      </dgm:t>
    </dgm:pt>
    <dgm:pt modelId="{08F2113E-81C0-4E11-8E05-44868F7DFDCD}" type="sibTrans" cxnId="{E58FE0D6-FFCF-4927-AB45-E46990E63589}">
      <dgm:prSet/>
      <dgm:spPr/>
      <dgm:t>
        <a:bodyPr/>
        <a:lstStyle/>
        <a:p>
          <a:endParaRPr lang="en-US"/>
        </a:p>
      </dgm:t>
    </dgm:pt>
    <dgm:pt modelId="{096AA6EF-9D34-4F67-BF7B-B0CE36797A40}">
      <dgm:prSet phldrT="[Text]"/>
      <dgm:spPr/>
      <dgm:t>
        <a:bodyPr/>
        <a:lstStyle/>
        <a:p>
          <a:r>
            <a:rPr lang="en-US" dirty="0"/>
            <a:t>Encrypt computers</a:t>
          </a:r>
        </a:p>
      </dgm:t>
    </dgm:pt>
    <dgm:pt modelId="{40B1A9FF-8FC6-4C19-82A2-6E65412C9F0D}" type="parTrans" cxnId="{CFF7DDC6-4341-464D-9A06-4B2053DE015B}">
      <dgm:prSet/>
      <dgm:spPr/>
      <dgm:t>
        <a:bodyPr/>
        <a:lstStyle/>
        <a:p>
          <a:endParaRPr lang="en-US"/>
        </a:p>
      </dgm:t>
    </dgm:pt>
    <dgm:pt modelId="{79E16A8A-0A47-4C5B-86B7-1160D06BD3B1}" type="sibTrans" cxnId="{CFF7DDC6-4341-464D-9A06-4B2053DE015B}">
      <dgm:prSet/>
      <dgm:spPr/>
      <dgm:t>
        <a:bodyPr/>
        <a:lstStyle/>
        <a:p>
          <a:endParaRPr lang="en-US"/>
        </a:p>
      </dgm:t>
    </dgm:pt>
    <dgm:pt modelId="{066AF11E-264A-4654-BF34-458CAE521B8F}">
      <dgm:prSet phldrT="[Text]"/>
      <dgm:spPr/>
      <dgm:t>
        <a:bodyPr/>
        <a:lstStyle/>
        <a:p>
          <a:r>
            <a:rPr lang="en-US" dirty="0"/>
            <a:t>Procedures</a:t>
          </a:r>
        </a:p>
      </dgm:t>
    </dgm:pt>
    <dgm:pt modelId="{C9EF5738-12D4-47B7-87E3-C54418BAB0BC}" type="parTrans" cxnId="{9F519FE7-9CF6-4727-AD27-00BF7028F4EC}">
      <dgm:prSet/>
      <dgm:spPr/>
      <dgm:t>
        <a:bodyPr/>
        <a:lstStyle/>
        <a:p>
          <a:endParaRPr lang="en-US"/>
        </a:p>
      </dgm:t>
    </dgm:pt>
    <dgm:pt modelId="{37A561DD-C515-4056-B7CA-F32A4D5509E2}" type="sibTrans" cxnId="{9F519FE7-9CF6-4727-AD27-00BF7028F4EC}">
      <dgm:prSet/>
      <dgm:spPr/>
      <dgm:t>
        <a:bodyPr/>
        <a:lstStyle/>
        <a:p>
          <a:endParaRPr lang="en-US"/>
        </a:p>
      </dgm:t>
    </dgm:pt>
    <dgm:pt modelId="{B23B3CDF-9851-486E-AF12-6F8223AEC635}">
      <dgm:prSet phldrT="[Text]"/>
      <dgm:spPr/>
      <dgm:t>
        <a:bodyPr/>
        <a:lstStyle/>
        <a:p>
          <a:r>
            <a:rPr lang="en-US" dirty="0"/>
            <a:t>Employee training</a:t>
          </a:r>
        </a:p>
      </dgm:t>
    </dgm:pt>
    <dgm:pt modelId="{84F87B57-F73C-47FA-80B0-3BACF2102900}" type="parTrans" cxnId="{95DC32FA-56B1-496D-8CAC-86DCEF570253}">
      <dgm:prSet/>
      <dgm:spPr/>
      <dgm:t>
        <a:bodyPr/>
        <a:lstStyle/>
        <a:p>
          <a:endParaRPr lang="en-US"/>
        </a:p>
      </dgm:t>
    </dgm:pt>
    <dgm:pt modelId="{A1F85BA4-EC1F-473B-94E9-1306973045DC}" type="sibTrans" cxnId="{95DC32FA-56B1-496D-8CAC-86DCEF570253}">
      <dgm:prSet/>
      <dgm:spPr/>
      <dgm:t>
        <a:bodyPr/>
        <a:lstStyle/>
        <a:p>
          <a:endParaRPr lang="en-US"/>
        </a:p>
      </dgm:t>
    </dgm:pt>
    <dgm:pt modelId="{0815AD12-3BC2-4DD9-97A4-F12FD365CFEF}">
      <dgm:prSet phldrT="[Text]"/>
      <dgm:spPr/>
      <dgm:t>
        <a:bodyPr/>
        <a:lstStyle/>
        <a:p>
          <a:r>
            <a:rPr lang="en-US" dirty="0"/>
            <a:t>Audit operations</a:t>
          </a:r>
        </a:p>
      </dgm:t>
    </dgm:pt>
    <dgm:pt modelId="{ADD2874A-EA4F-4149-AF3A-86DBD923E938}" type="parTrans" cxnId="{80316CA9-0A21-4A5B-A195-B784012068ED}">
      <dgm:prSet/>
      <dgm:spPr/>
      <dgm:t>
        <a:bodyPr/>
        <a:lstStyle/>
        <a:p>
          <a:endParaRPr lang="en-US"/>
        </a:p>
      </dgm:t>
    </dgm:pt>
    <dgm:pt modelId="{A29182A5-FA2C-40FA-A494-233EBFF58A44}" type="sibTrans" cxnId="{80316CA9-0A21-4A5B-A195-B784012068ED}">
      <dgm:prSet/>
      <dgm:spPr/>
      <dgm:t>
        <a:bodyPr/>
        <a:lstStyle/>
        <a:p>
          <a:endParaRPr lang="en-US"/>
        </a:p>
      </dgm:t>
    </dgm:pt>
    <dgm:pt modelId="{EAA69DBA-9007-4C2D-AA58-96DC49350789}">
      <dgm:prSet phldrT="[Text]"/>
      <dgm:spPr/>
      <dgm:t>
        <a:bodyPr/>
        <a:lstStyle/>
        <a:p>
          <a:r>
            <a:rPr lang="en-US" dirty="0"/>
            <a:t>Compliance with data protections acts</a:t>
          </a:r>
        </a:p>
      </dgm:t>
    </dgm:pt>
    <dgm:pt modelId="{442A2CCB-7A40-41D0-A5B8-A3820730399C}" type="parTrans" cxnId="{317A6B36-71E0-4807-8DBE-BAF44460998A}">
      <dgm:prSet/>
      <dgm:spPr/>
      <dgm:t>
        <a:bodyPr/>
        <a:lstStyle/>
        <a:p>
          <a:endParaRPr lang="en-US"/>
        </a:p>
      </dgm:t>
    </dgm:pt>
    <dgm:pt modelId="{8081FE24-4636-4F32-85A4-132EB9C8DCB2}" type="sibTrans" cxnId="{317A6B36-71E0-4807-8DBE-BAF44460998A}">
      <dgm:prSet/>
      <dgm:spPr/>
      <dgm:t>
        <a:bodyPr/>
        <a:lstStyle/>
        <a:p>
          <a:endParaRPr lang="en-US"/>
        </a:p>
      </dgm:t>
    </dgm:pt>
    <dgm:pt modelId="{8D125A5E-C0E4-4259-A5EB-A620AD466509}">
      <dgm:prSet phldrT="[Text]"/>
      <dgm:spPr/>
      <dgm:t>
        <a:bodyPr/>
        <a:lstStyle/>
        <a:p>
          <a:r>
            <a:rPr lang="en-US" dirty="0"/>
            <a:t>Written protocols for data security</a:t>
          </a:r>
        </a:p>
      </dgm:t>
    </dgm:pt>
    <dgm:pt modelId="{A382F4FB-D23E-459D-93C6-3719C3306D9F}" type="parTrans" cxnId="{A97BCC8B-6F34-4C25-ABE9-D6FAD93825EC}">
      <dgm:prSet/>
      <dgm:spPr/>
      <dgm:t>
        <a:bodyPr/>
        <a:lstStyle/>
        <a:p>
          <a:endParaRPr lang="en-US"/>
        </a:p>
      </dgm:t>
    </dgm:pt>
    <dgm:pt modelId="{BC157F7F-DAE5-4773-97BD-E8EA684E9717}" type="sibTrans" cxnId="{A97BCC8B-6F34-4C25-ABE9-D6FAD93825EC}">
      <dgm:prSet/>
      <dgm:spPr/>
      <dgm:t>
        <a:bodyPr/>
        <a:lstStyle/>
        <a:p>
          <a:endParaRPr lang="en-US"/>
        </a:p>
      </dgm:t>
    </dgm:pt>
    <dgm:pt modelId="{E999336B-282C-43A4-A1A5-707AB23ACB43}">
      <dgm:prSet phldrT="[Text]"/>
      <dgm:spPr/>
      <dgm:t>
        <a:bodyPr/>
        <a:lstStyle/>
        <a:p>
          <a:r>
            <a:rPr lang="en-US" dirty="0"/>
            <a:t>Test processes</a:t>
          </a:r>
        </a:p>
      </dgm:t>
    </dgm:pt>
    <dgm:pt modelId="{5E88049B-AA6C-45E6-8D2D-02CF1FFEDBF3}" type="parTrans" cxnId="{14E85AE6-BE03-4054-A42D-3D819678AFA8}">
      <dgm:prSet/>
      <dgm:spPr/>
    </dgm:pt>
    <dgm:pt modelId="{31353057-C7AC-4283-AA63-6B24BCDDD161}" type="sibTrans" cxnId="{14E85AE6-BE03-4054-A42D-3D819678AFA8}">
      <dgm:prSet/>
      <dgm:spPr/>
    </dgm:pt>
    <dgm:pt modelId="{EA975972-BF48-40F9-BA7F-C3568EBFD0E5}" type="pres">
      <dgm:prSet presAssocID="{A270C623-CFC6-4146-944E-78D9422DF207}" presName="Name0" presStyleCnt="0">
        <dgm:presLayoutVars>
          <dgm:dir/>
          <dgm:animLvl val="lvl"/>
          <dgm:resizeHandles val="exact"/>
        </dgm:presLayoutVars>
      </dgm:prSet>
      <dgm:spPr/>
    </dgm:pt>
    <dgm:pt modelId="{9278541E-819B-4F32-B01B-D8E1724A6EE9}" type="pres">
      <dgm:prSet presAssocID="{47430ABC-0229-4329-BD36-284C2324FBD9}" presName="composite" presStyleCnt="0"/>
      <dgm:spPr/>
    </dgm:pt>
    <dgm:pt modelId="{F3B51F20-425C-4C2D-BBBB-81717656FC6E}" type="pres">
      <dgm:prSet presAssocID="{47430ABC-0229-4329-BD36-284C2324FBD9}" presName="parTx" presStyleLbl="alignNode1" presStyleIdx="0" presStyleCnt="3">
        <dgm:presLayoutVars>
          <dgm:chMax val="0"/>
          <dgm:chPref val="0"/>
          <dgm:bulletEnabled val="1"/>
        </dgm:presLayoutVars>
      </dgm:prSet>
      <dgm:spPr/>
    </dgm:pt>
    <dgm:pt modelId="{EF38C5F9-8C5F-4B01-890C-4268616460A5}" type="pres">
      <dgm:prSet presAssocID="{47430ABC-0229-4329-BD36-284C2324FBD9}" presName="desTx" presStyleLbl="alignAccFollowNode1" presStyleIdx="0" presStyleCnt="3">
        <dgm:presLayoutVars>
          <dgm:bulletEnabled val="1"/>
        </dgm:presLayoutVars>
      </dgm:prSet>
      <dgm:spPr/>
    </dgm:pt>
    <dgm:pt modelId="{5C410DAD-1000-46AB-B2AB-710847DA9126}" type="pres">
      <dgm:prSet presAssocID="{1D6B56DE-9437-4D2C-B280-F43AA0683036}" presName="space" presStyleCnt="0"/>
      <dgm:spPr/>
    </dgm:pt>
    <dgm:pt modelId="{2C2CAFED-F700-452F-B905-679357260C21}" type="pres">
      <dgm:prSet presAssocID="{FC15AA19-0510-499D-8146-5AD1A48AED36}" presName="composite" presStyleCnt="0"/>
      <dgm:spPr/>
    </dgm:pt>
    <dgm:pt modelId="{9A3305B3-F260-4AFC-891E-195C6E22ED5A}" type="pres">
      <dgm:prSet presAssocID="{FC15AA19-0510-499D-8146-5AD1A48AED36}" presName="parTx" presStyleLbl="alignNode1" presStyleIdx="1" presStyleCnt="3">
        <dgm:presLayoutVars>
          <dgm:chMax val="0"/>
          <dgm:chPref val="0"/>
          <dgm:bulletEnabled val="1"/>
        </dgm:presLayoutVars>
      </dgm:prSet>
      <dgm:spPr/>
    </dgm:pt>
    <dgm:pt modelId="{C59CDF3F-E815-476B-BBA2-3C3AB7D9CD4D}" type="pres">
      <dgm:prSet presAssocID="{FC15AA19-0510-499D-8146-5AD1A48AED36}" presName="desTx" presStyleLbl="alignAccFollowNode1" presStyleIdx="1" presStyleCnt="3">
        <dgm:presLayoutVars>
          <dgm:bulletEnabled val="1"/>
        </dgm:presLayoutVars>
      </dgm:prSet>
      <dgm:spPr/>
    </dgm:pt>
    <dgm:pt modelId="{65EF5E86-9918-4379-ADB1-21A6A57389F8}" type="pres">
      <dgm:prSet presAssocID="{8B9917AF-BF8C-4AAB-A1B4-455B614AF8F2}" presName="space" presStyleCnt="0"/>
      <dgm:spPr/>
    </dgm:pt>
    <dgm:pt modelId="{A56A6661-42E9-4716-B2D2-B722AE27B6D0}" type="pres">
      <dgm:prSet presAssocID="{5203A176-2867-47AF-A220-847F9F97F85B}" presName="composite" presStyleCnt="0"/>
      <dgm:spPr/>
    </dgm:pt>
    <dgm:pt modelId="{18A0550C-9E17-44CC-8499-19D580CF15E6}" type="pres">
      <dgm:prSet presAssocID="{5203A176-2867-47AF-A220-847F9F97F85B}" presName="parTx" presStyleLbl="alignNode1" presStyleIdx="2" presStyleCnt="3">
        <dgm:presLayoutVars>
          <dgm:chMax val="0"/>
          <dgm:chPref val="0"/>
          <dgm:bulletEnabled val="1"/>
        </dgm:presLayoutVars>
      </dgm:prSet>
      <dgm:spPr/>
    </dgm:pt>
    <dgm:pt modelId="{D6088505-1F07-4379-84B4-582A099E78C5}" type="pres">
      <dgm:prSet presAssocID="{5203A176-2867-47AF-A220-847F9F97F85B}" presName="desTx" presStyleLbl="alignAccFollowNode1" presStyleIdx="2" presStyleCnt="3">
        <dgm:presLayoutVars>
          <dgm:bulletEnabled val="1"/>
        </dgm:presLayoutVars>
      </dgm:prSet>
      <dgm:spPr/>
    </dgm:pt>
  </dgm:ptLst>
  <dgm:cxnLst>
    <dgm:cxn modelId="{C0C3C000-B933-48F0-833B-E1DDFC56AA28}" type="presOf" srcId="{BC7DFBC8-C7FE-4D18-A7FA-CF7D2689A3A1}" destId="{C59CDF3F-E815-476B-BBA2-3C3AB7D9CD4D}" srcOrd="0" destOrd="0" presId="urn:microsoft.com/office/officeart/2005/8/layout/hList1"/>
    <dgm:cxn modelId="{44ED4B04-D865-4D71-B0D7-95B66F0C90D3}" srcId="{FC15AA19-0510-499D-8146-5AD1A48AED36}" destId="{BC7DFBC8-C7FE-4D18-A7FA-CF7D2689A3A1}" srcOrd="0" destOrd="0" parTransId="{AFE6C55F-E000-40D0-A047-5D96CB1924B9}" sibTransId="{9E2022EA-D182-4E31-8CA2-0A205D05A9B3}"/>
    <dgm:cxn modelId="{C51B3106-DD41-4318-9022-076425D83BB9}" type="presOf" srcId="{E999336B-282C-43A4-A1A5-707AB23ACB43}" destId="{EF38C5F9-8C5F-4B01-890C-4268616460A5}" srcOrd="0" destOrd="3" presId="urn:microsoft.com/office/officeart/2005/8/layout/hList1"/>
    <dgm:cxn modelId="{AC78080B-11E6-4320-AC27-03EFF0BA6041}" type="presOf" srcId="{066AF11E-264A-4654-BF34-458CAE521B8F}" destId="{D6088505-1F07-4379-84B4-582A099E78C5}" srcOrd="0" destOrd="3" presId="urn:microsoft.com/office/officeart/2005/8/layout/hList1"/>
    <dgm:cxn modelId="{8E16B51B-8B06-4F40-8758-8D21DC865418}" srcId="{5203A176-2867-47AF-A220-847F9F97F85B}" destId="{74409589-454F-4D88-8E69-5EA77D58DB5C}" srcOrd="2" destOrd="0" parTransId="{95DFD6F0-43D5-4C82-9357-04A47D36DD3E}" sibTransId="{36179CB5-6118-4121-A98B-7F28E45A3434}"/>
    <dgm:cxn modelId="{83BC331F-2E00-4A0A-ABB3-A9EF79779B39}" type="presOf" srcId="{A270C623-CFC6-4146-944E-78D9422DF207}" destId="{EA975972-BF48-40F9-BA7F-C3568EBFD0E5}" srcOrd="0" destOrd="0" presId="urn:microsoft.com/office/officeart/2005/8/layout/hList1"/>
    <dgm:cxn modelId="{9669FC2E-439B-48CD-98BC-FF3D2B7980E8}" type="presOf" srcId="{47430ABC-0229-4329-BD36-284C2324FBD9}" destId="{F3B51F20-425C-4C2D-BBBB-81717656FC6E}" srcOrd="0" destOrd="0" presId="urn:microsoft.com/office/officeart/2005/8/layout/hList1"/>
    <dgm:cxn modelId="{D133242F-3EB6-48C3-9217-A0CBDBF65540}" srcId="{FC15AA19-0510-499D-8146-5AD1A48AED36}" destId="{7AA3FA61-E076-4A32-AC98-6BF45454C4E3}" srcOrd="4" destOrd="0" parTransId="{F0F39AED-F5DC-4BEA-B99C-B4F58AB26D30}" sibTransId="{0E95CCED-DA82-4320-94ED-EB5FF47C541D}"/>
    <dgm:cxn modelId="{1C87B631-90AA-4444-BC4A-2E076BCB13B9}" srcId="{FC15AA19-0510-499D-8146-5AD1A48AED36}" destId="{0B31BB0E-1F55-4B42-AF1F-A6AE950FC67B}" srcOrd="3" destOrd="0" parTransId="{07A3C7E0-0412-4FB8-913B-DC37B948B79C}" sibTransId="{4CA2C273-5829-4CBD-A6EE-3972EC6256C5}"/>
    <dgm:cxn modelId="{317A6B36-71E0-4807-8DBE-BAF44460998A}" srcId="{47430ABC-0229-4329-BD36-284C2324FBD9}" destId="{EAA69DBA-9007-4C2D-AA58-96DC49350789}" srcOrd="2" destOrd="0" parTransId="{442A2CCB-7A40-41D0-A5B8-A3820730399C}" sibTransId="{8081FE24-4636-4F32-85A4-132EB9C8DCB2}"/>
    <dgm:cxn modelId="{3485CB62-A9AE-4DF2-B7BD-EBBCFB6AF2F9}" srcId="{FC15AA19-0510-499D-8146-5AD1A48AED36}" destId="{25FE6AC4-BBA3-4B44-9A8B-4554518DBF78}" srcOrd="1" destOrd="0" parTransId="{A2188461-1E98-4274-97B9-8AF7EE9538F2}" sibTransId="{0CBFF779-62CF-4FA7-B20D-ABC5E5D65463}"/>
    <dgm:cxn modelId="{117FB463-2704-477E-A2F0-561BA17C7EDF}" type="presOf" srcId="{0B31BB0E-1F55-4B42-AF1F-A6AE950FC67B}" destId="{C59CDF3F-E815-476B-BBA2-3C3AB7D9CD4D}" srcOrd="0" destOrd="3" presId="urn:microsoft.com/office/officeart/2005/8/layout/hList1"/>
    <dgm:cxn modelId="{4B35E66A-2105-464D-9DD5-665D005CE563}" type="presOf" srcId="{5203A176-2867-47AF-A220-847F9F97F85B}" destId="{18A0550C-9E17-44CC-8499-19D580CF15E6}" srcOrd="0" destOrd="0" presId="urn:microsoft.com/office/officeart/2005/8/layout/hList1"/>
    <dgm:cxn modelId="{9F770B4C-259D-45A1-BCC7-5DD12FB85E42}" type="presOf" srcId="{2994A1D0-54DF-4396-AF88-3DC009B6E9F7}" destId="{D6088505-1F07-4379-84B4-582A099E78C5}" srcOrd="0" destOrd="0" presId="urn:microsoft.com/office/officeart/2005/8/layout/hList1"/>
    <dgm:cxn modelId="{F03E7C50-E375-4C58-9226-DC1A1D6541AD}" type="presOf" srcId="{7AA3FA61-E076-4A32-AC98-6BF45454C4E3}" destId="{C59CDF3F-E815-476B-BBA2-3C3AB7D9CD4D}" srcOrd="0" destOrd="4" presId="urn:microsoft.com/office/officeart/2005/8/layout/hList1"/>
    <dgm:cxn modelId="{7140ED75-B69C-46AA-AC21-F092A6622167}" type="presOf" srcId="{8D125A5E-C0E4-4259-A5EB-A620AD466509}" destId="{EF38C5F9-8C5F-4B01-890C-4268616460A5}" srcOrd="0" destOrd="0" presId="urn:microsoft.com/office/officeart/2005/8/layout/hList1"/>
    <dgm:cxn modelId="{DF0AB676-5D61-4887-8CCB-BFB316D0AEA7}" type="presOf" srcId="{25FE6AC4-BBA3-4B44-9A8B-4554518DBF78}" destId="{C59CDF3F-E815-476B-BBA2-3C3AB7D9CD4D}" srcOrd="0" destOrd="1" presId="urn:microsoft.com/office/officeart/2005/8/layout/hList1"/>
    <dgm:cxn modelId="{BBA8197A-4E08-455E-B5F0-8DA60210946B}" srcId="{A270C623-CFC6-4146-944E-78D9422DF207}" destId="{5203A176-2867-47AF-A220-847F9F97F85B}" srcOrd="2" destOrd="0" parTransId="{03450DD0-C19A-47E4-BFA3-EAF0164986DB}" sibTransId="{92C24957-7295-4777-81A5-8767E593F1AE}"/>
    <dgm:cxn modelId="{C94D9B7A-AF17-4DB1-B882-99789A198278}" type="presOf" srcId="{0815AD12-3BC2-4DD9-97A4-F12FD365CFEF}" destId="{D6088505-1F07-4379-84B4-582A099E78C5}" srcOrd="0" destOrd="5" presId="urn:microsoft.com/office/officeart/2005/8/layout/hList1"/>
    <dgm:cxn modelId="{094EC889-6C73-4958-916C-1D594E3425D2}" srcId="{A270C623-CFC6-4146-944E-78D9422DF207}" destId="{FC15AA19-0510-499D-8146-5AD1A48AED36}" srcOrd="1" destOrd="0" parTransId="{371BBFD9-8707-4EC9-B31E-45D0922DB1BD}" sibTransId="{8B9917AF-BF8C-4AAB-A1B4-455B614AF8F2}"/>
    <dgm:cxn modelId="{A97BCC8B-6F34-4C25-ABE9-D6FAD93825EC}" srcId="{47430ABC-0229-4329-BD36-284C2324FBD9}" destId="{8D125A5E-C0E4-4259-A5EB-A620AD466509}" srcOrd="0" destOrd="0" parTransId="{A382F4FB-D23E-459D-93C6-3719C3306D9F}" sibTransId="{BC157F7F-DAE5-4773-97BD-E8EA684E9717}"/>
    <dgm:cxn modelId="{F67BDF8F-3A00-4160-AFDD-1B5B9E740A62}" type="presOf" srcId="{150FED75-E03A-47E2-9099-FD2C23B7D627}" destId="{C59CDF3F-E815-476B-BBA2-3C3AB7D9CD4D}" srcOrd="0" destOrd="2" presId="urn:microsoft.com/office/officeart/2005/8/layout/hList1"/>
    <dgm:cxn modelId="{BB8F9B90-41AD-40EC-87CF-B4FDA65FE994}" type="presOf" srcId="{EAA69DBA-9007-4C2D-AA58-96DC49350789}" destId="{EF38C5F9-8C5F-4B01-890C-4268616460A5}" srcOrd="0" destOrd="2" presId="urn:microsoft.com/office/officeart/2005/8/layout/hList1"/>
    <dgm:cxn modelId="{80316CA9-0A21-4A5B-A195-B784012068ED}" srcId="{5203A176-2867-47AF-A220-847F9F97F85B}" destId="{0815AD12-3BC2-4DD9-97A4-F12FD365CFEF}" srcOrd="5" destOrd="0" parTransId="{ADD2874A-EA4F-4149-AF3A-86DBD923E938}" sibTransId="{A29182A5-FA2C-40FA-A494-233EBFF58A44}"/>
    <dgm:cxn modelId="{2C7CF9AF-0434-4B61-B860-FEC8EAB023FC}" type="presOf" srcId="{096AA6EF-9D34-4F67-BF7B-B0CE36797A40}" destId="{D6088505-1F07-4379-84B4-582A099E78C5}" srcOrd="0" destOrd="1" presId="urn:microsoft.com/office/officeart/2005/8/layout/hList1"/>
    <dgm:cxn modelId="{37CE44B6-4C44-4FBC-85D3-C773FD7C5B67}" srcId="{A270C623-CFC6-4146-944E-78D9422DF207}" destId="{47430ABC-0229-4329-BD36-284C2324FBD9}" srcOrd="0" destOrd="0" parTransId="{BE9224DF-32AC-47C6-B055-FF58B0E8DCF4}" sibTransId="{1D6B56DE-9437-4D2C-B280-F43AA0683036}"/>
    <dgm:cxn modelId="{F6B5D9BD-66B6-4B91-987C-EAEB543DB3F2}" type="presOf" srcId="{284CF202-6A17-4A52-8C17-5742B8B175E7}" destId="{EF38C5F9-8C5F-4B01-890C-4268616460A5}" srcOrd="0" destOrd="1" presId="urn:microsoft.com/office/officeart/2005/8/layout/hList1"/>
    <dgm:cxn modelId="{E3466DC3-835E-497E-8EB5-AF1EDD3C67A0}" srcId="{5203A176-2867-47AF-A220-847F9F97F85B}" destId="{2994A1D0-54DF-4396-AF88-3DC009B6E9F7}" srcOrd="0" destOrd="0" parTransId="{F08357BE-08C8-4DA2-9A85-C614DF800470}" sibTransId="{A8286FF9-92F6-4A3A-803F-864AA4E565BA}"/>
    <dgm:cxn modelId="{CFF7DDC6-4341-464D-9A06-4B2053DE015B}" srcId="{5203A176-2867-47AF-A220-847F9F97F85B}" destId="{096AA6EF-9D34-4F67-BF7B-B0CE36797A40}" srcOrd="1" destOrd="0" parTransId="{40B1A9FF-8FC6-4C19-82A2-6E65412C9F0D}" sibTransId="{79E16A8A-0A47-4C5B-86B7-1160D06BD3B1}"/>
    <dgm:cxn modelId="{E58FE0D6-FFCF-4927-AB45-E46990E63589}" srcId="{FC15AA19-0510-499D-8146-5AD1A48AED36}" destId="{150FED75-E03A-47E2-9099-FD2C23B7D627}" srcOrd="2" destOrd="0" parTransId="{C0A7FCBE-0E5F-4FC9-9A8F-829266EDAAB0}" sibTransId="{08F2113E-81C0-4E11-8E05-44868F7DFDCD}"/>
    <dgm:cxn modelId="{8FCB9EDF-161A-4886-9F37-CC38673897C5}" type="presOf" srcId="{FC15AA19-0510-499D-8146-5AD1A48AED36}" destId="{9A3305B3-F260-4AFC-891E-195C6E22ED5A}" srcOrd="0" destOrd="0" presId="urn:microsoft.com/office/officeart/2005/8/layout/hList1"/>
    <dgm:cxn modelId="{14E85AE6-BE03-4054-A42D-3D819678AFA8}" srcId="{47430ABC-0229-4329-BD36-284C2324FBD9}" destId="{E999336B-282C-43A4-A1A5-707AB23ACB43}" srcOrd="3" destOrd="0" parTransId="{5E88049B-AA6C-45E6-8D2D-02CF1FFEDBF3}" sibTransId="{31353057-C7AC-4283-AA63-6B24BCDDD161}"/>
    <dgm:cxn modelId="{9F519FE7-9CF6-4727-AD27-00BF7028F4EC}" srcId="{5203A176-2867-47AF-A220-847F9F97F85B}" destId="{066AF11E-264A-4654-BF34-458CAE521B8F}" srcOrd="3" destOrd="0" parTransId="{C9EF5738-12D4-47B7-87E3-C54418BAB0BC}" sibTransId="{37A561DD-C515-4056-B7CA-F32A4D5509E2}"/>
    <dgm:cxn modelId="{F12193E9-8676-46D9-A0CB-CB3A25EC89EE}" type="presOf" srcId="{B23B3CDF-9851-486E-AF12-6F8223AEC635}" destId="{D6088505-1F07-4379-84B4-582A099E78C5}" srcOrd="0" destOrd="4" presId="urn:microsoft.com/office/officeart/2005/8/layout/hList1"/>
    <dgm:cxn modelId="{F00900EC-3F0F-4530-A4C3-C6F857F1C154}" srcId="{47430ABC-0229-4329-BD36-284C2324FBD9}" destId="{284CF202-6A17-4A52-8C17-5742B8B175E7}" srcOrd="1" destOrd="0" parTransId="{2DECCA7B-EDD5-4744-BC92-7D3BEED2705D}" sibTransId="{E18B5792-6D24-4F4C-87B0-04865775EE99}"/>
    <dgm:cxn modelId="{8CD432F9-6DD9-4338-A8CC-3D60EDF95B6D}" type="presOf" srcId="{74409589-454F-4D88-8E69-5EA77D58DB5C}" destId="{D6088505-1F07-4379-84B4-582A099E78C5}" srcOrd="0" destOrd="2" presId="urn:microsoft.com/office/officeart/2005/8/layout/hList1"/>
    <dgm:cxn modelId="{95DC32FA-56B1-496D-8CAC-86DCEF570253}" srcId="{5203A176-2867-47AF-A220-847F9F97F85B}" destId="{B23B3CDF-9851-486E-AF12-6F8223AEC635}" srcOrd="4" destOrd="0" parTransId="{84F87B57-F73C-47FA-80B0-3BACF2102900}" sibTransId="{A1F85BA4-EC1F-473B-94E9-1306973045DC}"/>
    <dgm:cxn modelId="{A4232169-EEDC-4DEC-849A-E74F0B17FC39}" type="presParOf" srcId="{EA975972-BF48-40F9-BA7F-C3568EBFD0E5}" destId="{9278541E-819B-4F32-B01B-D8E1724A6EE9}" srcOrd="0" destOrd="0" presId="urn:microsoft.com/office/officeart/2005/8/layout/hList1"/>
    <dgm:cxn modelId="{9B64D165-F86E-4963-9266-4128C2B454E4}" type="presParOf" srcId="{9278541E-819B-4F32-B01B-D8E1724A6EE9}" destId="{F3B51F20-425C-4C2D-BBBB-81717656FC6E}" srcOrd="0" destOrd="0" presId="urn:microsoft.com/office/officeart/2005/8/layout/hList1"/>
    <dgm:cxn modelId="{BE216147-BE5D-4CFA-AC63-135E2C74191F}" type="presParOf" srcId="{9278541E-819B-4F32-B01B-D8E1724A6EE9}" destId="{EF38C5F9-8C5F-4B01-890C-4268616460A5}" srcOrd="1" destOrd="0" presId="urn:microsoft.com/office/officeart/2005/8/layout/hList1"/>
    <dgm:cxn modelId="{786D85C0-614E-4E07-9C91-B9034620F7CA}" type="presParOf" srcId="{EA975972-BF48-40F9-BA7F-C3568EBFD0E5}" destId="{5C410DAD-1000-46AB-B2AB-710847DA9126}" srcOrd="1" destOrd="0" presId="urn:microsoft.com/office/officeart/2005/8/layout/hList1"/>
    <dgm:cxn modelId="{E6BAFCC6-88E5-4472-A10C-8CE261C93642}" type="presParOf" srcId="{EA975972-BF48-40F9-BA7F-C3568EBFD0E5}" destId="{2C2CAFED-F700-452F-B905-679357260C21}" srcOrd="2" destOrd="0" presId="urn:microsoft.com/office/officeart/2005/8/layout/hList1"/>
    <dgm:cxn modelId="{08320299-D645-4D9A-992B-EF3A09BE101B}" type="presParOf" srcId="{2C2CAFED-F700-452F-B905-679357260C21}" destId="{9A3305B3-F260-4AFC-891E-195C6E22ED5A}" srcOrd="0" destOrd="0" presId="urn:microsoft.com/office/officeart/2005/8/layout/hList1"/>
    <dgm:cxn modelId="{81BAA3BA-310D-44EC-A355-B3485A0354C9}" type="presParOf" srcId="{2C2CAFED-F700-452F-B905-679357260C21}" destId="{C59CDF3F-E815-476B-BBA2-3C3AB7D9CD4D}" srcOrd="1" destOrd="0" presId="urn:microsoft.com/office/officeart/2005/8/layout/hList1"/>
    <dgm:cxn modelId="{E53739E7-D57C-4BD9-B9C1-C2058DB61AE1}" type="presParOf" srcId="{EA975972-BF48-40F9-BA7F-C3568EBFD0E5}" destId="{65EF5E86-9918-4379-ADB1-21A6A57389F8}" srcOrd="3" destOrd="0" presId="urn:microsoft.com/office/officeart/2005/8/layout/hList1"/>
    <dgm:cxn modelId="{FB755518-9180-45BD-A87E-F7DD31614A3F}" type="presParOf" srcId="{EA975972-BF48-40F9-BA7F-C3568EBFD0E5}" destId="{A56A6661-42E9-4716-B2D2-B722AE27B6D0}" srcOrd="4" destOrd="0" presId="urn:microsoft.com/office/officeart/2005/8/layout/hList1"/>
    <dgm:cxn modelId="{64A50AF2-168B-466B-94A0-E12BB2D5558B}" type="presParOf" srcId="{A56A6661-42E9-4716-B2D2-B722AE27B6D0}" destId="{18A0550C-9E17-44CC-8499-19D580CF15E6}" srcOrd="0" destOrd="0" presId="urn:microsoft.com/office/officeart/2005/8/layout/hList1"/>
    <dgm:cxn modelId="{14B64CC8-5ECB-4F48-BFE3-B2FD182D9087}" type="presParOf" srcId="{A56A6661-42E9-4716-B2D2-B722AE27B6D0}" destId="{D6088505-1F07-4379-84B4-582A099E7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70C623-CFC6-4146-944E-78D9422DF2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7430ABC-0229-4329-BD36-284C2324FBD9}">
      <dgm:prSet phldrT="[Text]"/>
      <dgm:spPr/>
      <dgm:t>
        <a:bodyPr/>
        <a:lstStyle/>
        <a:p>
          <a:r>
            <a:rPr lang="en-US" dirty="0"/>
            <a:t>Cyber Attack</a:t>
          </a:r>
        </a:p>
      </dgm:t>
    </dgm:pt>
    <dgm:pt modelId="{BE9224DF-32AC-47C6-B055-FF58B0E8DCF4}" type="parTrans" cxnId="{37CE44B6-4C44-4FBC-85D3-C773FD7C5B67}">
      <dgm:prSet/>
      <dgm:spPr/>
      <dgm:t>
        <a:bodyPr/>
        <a:lstStyle/>
        <a:p>
          <a:endParaRPr lang="en-US"/>
        </a:p>
      </dgm:t>
    </dgm:pt>
    <dgm:pt modelId="{1D6B56DE-9437-4D2C-B280-F43AA0683036}" type="sibTrans" cxnId="{37CE44B6-4C44-4FBC-85D3-C773FD7C5B67}">
      <dgm:prSet/>
      <dgm:spPr/>
      <dgm:t>
        <a:bodyPr/>
        <a:lstStyle/>
        <a:p>
          <a:endParaRPr lang="en-US"/>
        </a:p>
      </dgm:t>
    </dgm:pt>
    <dgm:pt modelId="{284CF202-6A17-4A52-8C17-5742B8B175E7}">
      <dgm:prSet phldrT="[Text]"/>
      <dgm:spPr/>
      <dgm:t>
        <a:bodyPr/>
        <a:lstStyle/>
        <a:p>
          <a:r>
            <a:rPr lang="en-US" dirty="0"/>
            <a:t>Network access lost</a:t>
          </a:r>
        </a:p>
      </dgm:t>
    </dgm:pt>
    <dgm:pt modelId="{2DECCA7B-EDD5-4744-BC92-7D3BEED2705D}" type="parTrans" cxnId="{F00900EC-3F0F-4530-A4C3-C6F857F1C154}">
      <dgm:prSet/>
      <dgm:spPr/>
      <dgm:t>
        <a:bodyPr/>
        <a:lstStyle/>
        <a:p>
          <a:endParaRPr lang="en-US"/>
        </a:p>
      </dgm:t>
    </dgm:pt>
    <dgm:pt modelId="{E18B5792-6D24-4F4C-87B0-04865775EE99}" type="sibTrans" cxnId="{F00900EC-3F0F-4530-A4C3-C6F857F1C154}">
      <dgm:prSet/>
      <dgm:spPr/>
      <dgm:t>
        <a:bodyPr/>
        <a:lstStyle/>
        <a:p>
          <a:endParaRPr lang="en-US"/>
        </a:p>
      </dgm:t>
    </dgm:pt>
    <dgm:pt modelId="{FC15AA19-0510-499D-8146-5AD1A48AED36}">
      <dgm:prSet phldrT="[Text]"/>
      <dgm:spPr/>
      <dgm:t>
        <a:bodyPr/>
        <a:lstStyle/>
        <a:p>
          <a:r>
            <a:rPr lang="en-US" dirty="0"/>
            <a:t>Earthquake</a:t>
          </a:r>
        </a:p>
      </dgm:t>
    </dgm:pt>
    <dgm:pt modelId="{371BBFD9-8707-4EC9-B31E-45D0922DB1BD}" type="parTrans" cxnId="{094EC889-6C73-4958-916C-1D594E3425D2}">
      <dgm:prSet/>
      <dgm:spPr/>
      <dgm:t>
        <a:bodyPr/>
        <a:lstStyle/>
        <a:p>
          <a:endParaRPr lang="en-US"/>
        </a:p>
      </dgm:t>
    </dgm:pt>
    <dgm:pt modelId="{8B9917AF-BF8C-4AAB-A1B4-455B614AF8F2}" type="sibTrans" cxnId="{094EC889-6C73-4958-916C-1D594E3425D2}">
      <dgm:prSet/>
      <dgm:spPr/>
      <dgm:t>
        <a:bodyPr/>
        <a:lstStyle/>
        <a:p>
          <a:endParaRPr lang="en-US"/>
        </a:p>
      </dgm:t>
    </dgm:pt>
    <dgm:pt modelId="{BC7DFBC8-C7FE-4D18-A7FA-CF7D2689A3A1}">
      <dgm:prSet phldrT="[Text]"/>
      <dgm:spPr/>
      <dgm:t>
        <a:bodyPr/>
        <a:lstStyle/>
        <a:p>
          <a:r>
            <a:rPr lang="en-US" dirty="0"/>
            <a:t>Personal injury</a:t>
          </a:r>
        </a:p>
      </dgm:t>
    </dgm:pt>
    <dgm:pt modelId="{AFE6C55F-E000-40D0-A047-5D96CB1924B9}" type="parTrans" cxnId="{44ED4B04-D865-4D71-B0D7-95B66F0C90D3}">
      <dgm:prSet/>
      <dgm:spPr/>
      <dgm:t>
        <a:bodyPr/>
        <a:lstStyle/>
        <a:p>
          <a:endParaRPr lang="en-US"/>
        </a:p>
      </dgm:t>
    </dgm:pt>
    <dgm:pt modelId="{9E2022EA-D182-4E31-8CA2-0A205D05A9B3}" type="sibTrans" cxnId="{44ED4B04-D865-4D71-B0D7-95B66F0C90D3}">
      <dgm:prSet/>
      <dgm:spPr/>
      <dgm:t>
        <a:bodyPr/>
        <a:lstStyle/>
        <a:p>
          <a:endParaRPr lang="en-US"/>
        </a:p>
      </dgm:t>
    </dgm:pt>
    <dgm:pt modelId="{0F6D1266-8CB4-4D11-A898-85EA02A52F08}">
      <dgm:prSet phldrT="[Text]"/>
      <dgm:spPr/>
      <dgm:t>
        <a:bodyPr/>
        <a:lstStyle/>
        <a:p>
          <a:r>
            <a:rPr lang="en-US" dirty="0"/>
            <a:t>Staff shortages</a:t>
          </a:r>
        </a:p>
      </dgm:t>
    </dgm:pt>
    <dgm:pt modelId="{82694095-00AD-45DC-B327-93C9941A0B03}" type="parTrans" cxnId="{61375C12-6241-462A-A6F2-1EC641F678CE}">
      <dgm:prSet/>
      <dgm:spPr/>
      <dgm:t>
        <a:bodyPr/>
        <a:lstStyle/>
        <a:p>
          <a:endParaRPr lang="en-US"/>
        </a:p>
      </dgm:t>
    </dgm:pt>
    <dgm:pt modelId="{93C32460-9BDA-404F-B85F-31264F367D7C}" type="sibTrans" cxnId="{61375C12-6241-462A-A6F2-1EC641F678CE}">
      <dgm:prSet/>
      <dgm:spPr/>
      <dgm:t>
        <a:bodyPr/>
        <a:lstStyle/>
        <a:p>
          <a:endParaRPr lang="en-US"/>
        </a:p>
      </dgm:t>
    </dgm:pt>
    <dgm:pt modelId="{5203A176-2867-47AF-A220-847F9F97F85B}">
      <dgm:prSet phldrT="[Text]"/>
      <dgm:spPr/>
      <dgm:t>
        <a:bodyPr/>
        <a:lstStyle/>
        <a:p>
          <a:r>
            <a:rPr lang="en-US" dirty="0"/>
            <a:t>Data Breach</a:t>
          </a:r>
        </a:p>
      </dgm:t>
    </dgm:pt>
    <dgm:pt modelId="{03450DD0-C19A-47E4-BFA3-EAF0164986DB}" type="parTrans" cxnId="{BBA8197A-4E08-455E-B5F0-8DA60210946B}">
      <dgm:prSet/>
      <dgm:spPr/>
      <dgm:t>
        <a:bodyPr/>
        <a:lstStyle/>
        <a:p>
          <a:endParaRPr lang="en-US"/>
        </a:p>
      </dgm:t>
    </dgm:pt>
    <dgm:pt modelId="{92C24957-7295-4777-81A5-8767E593F1AE}" type="sibTrans" cxnId="{BBA8197A-4E08-455E-B5F0-8DA60210946B}">
      <dgm:prSet/>
      <dgm:spPr/>
      <dgm:t>
        <a:bodyPr/>
        <a:lstStyle/>
        <a:p>
          <a:endParaRPr lang="en-US"/>
        </a:p>
      </dgm:t>
    </dgm:pt>
    <dgm:pt modelId="{FDD7FD9F-90A6-4C7B-97A7-CE5ACED1E7EC}">
      <dgm:prSet phldrT="[Text]"/>
      <dgm:spPr/>
      <dgm:t>
        <a:bodyPr/>
        <a:lstStyle/>
        <a:p>
          <a:r>
            <a:rPr lang="en-US" dirty="0"/>
            <a:t>Revenue lost</a:t>
          </a:r>
        </a:p>
      </dgm:t>
    </dgm:pt>
    <dgm:pt modelId="{1E8556BA-7323-4CF4-AA12-EC10DEE01F09}" type="parTrans" cxnId="{22EF699E-0042-4A03-BAA6-ADB15DFB5321}">
      <dgm:prSet/>
      <dgm:spPr/>
      <dgm:t>
        <a:bodyPr/>
        <a:lstStyle/>
        <a:p>
          <a:endParaRPr lang="en-US"/>
        </a:p>
      </dgm:t>
    </dgm:pt>
    <dgm:pt modelId="{DF257E66-3C64-49C3-B47B-DD55379FE78F}" type="sibTrans" cxnId="{22EF699E-0042-4A03-BAA6-ADB15DFB5321}">
      <dgm:prSet/>
      <dgm:spPr/>
      <dgm:t>
        <a:bodyPr/>
        <a:lstStyle/>
        <a:p>
          <a:endParaRPr lang="en-US"/>
        </a:p>
      </dgm:t>
    </dgm:pt>
    <dgm:pt modelId="{002BFC1C-4004-47C9-A38B-C82D16515788}">
      <dgm:prSet phldrT="[Text]"/>
      <dgm:spPr/>
      <dgm:t>
        <a:bodyPr/>
        <a:lstStyle/>
        <a:p>
          <a:r>
            <a:rPr lang="en-US" dirty="0"/>
            <a:t>Research lost</a:t>
          </a:r>
        </a:p>
      </dgm:t>
    </dgm:pt>
    <dgm:pt modelId="{C3A6854B-1E27-4F3A-AFF8-D4D49387B0C3}" type="parTrans" cxnId="{AD90147D-DDE9-40DC-B835-0CBCC7A76ECA}">
      <dgm:prSet/>
      <dgm:spPr/>
      <dgm:t>
        <a:bodyPr/>
        <a:lstStyle/>
        <a:p>
          <a:endParaRPr lang="en-US"/>
        </a:p>
      </dgm:t>
    </dgm:pt>
    <dgm:pt modelId="{2066847A-4CBE-45D7-B231-FC31D56D20D5}" type="sibTrans" cxnId="{AD90147D-DDE9-40DC-B835-0CBCC7A76ECA}">
      <dgm:prSet/>
      <dgm:spPr/>
      <dgm:t>
        <a:bodyPr/>
        <a:lstStyle/>
        <a:p>
          <a:endParaRPr lang="en-US"/>
        </a:p>
      </dgm:t>
    </dgm:pt>
    <dgm:pt modelId="{9CA6813A-DC43-4790-B9E5-FC234194392F}">
      <dgm:prSet phldrT="[Text]"/>
      <dgm:spPr/>
      <dgm:t>
        <a:bodyPr/>
        <a:lstStyle/>
        <a:p>
          <a:r>
            <a:rPr lang="en-US" dirty="0"/>
            <a:t>Compliance not met</a:t>
          </a:r>
        </a:p>
      </dgm:t>
    </dgm:pt>
    <dgm:pt modelId="{319A829E-01EF-4CA0-BCF8-B48686213520}" type="parTrans" cxnId="{704AE8FF-7BB7-4012-969C-D844C66AF712}">
      <dgm:prSet/>
      <dgm:spPr/>
      <dgm:t>
        <a:bodyPr/>
        <a:lstStyle/>
        <a:p>
          <a:endParaRPr lang="en-US"/>
        </a:p>
      </dgm:t>
    </dgm:pt>
    <dgm:pt modelId="{4855B8B4-4607-4F51-ADFF-58EB479D6A31}" type="sibTrans" cxnId="{704AE8FF-7BB7-4012-969C-D844C66AF712}">
      <dgm:prSet/>
      <dgm:spPr/>
      <dgm:t>
        <a:bodyPr/>
        <a:lstStyle/>
        <a:p>
          <a:endParaRPr lang="en-US"/>
        </a:p>
      </dgm:t>
    </dgm:pt>
    <dgm:pt modelId="{AC4F4859-0D8E-4364-BA27-F665562D251C}">
      <dgm:prSet phldrT="[Text]"/>
      <dgm:spPr/>
      <dgm:t>
        <a:bodyPr/>
        <a:lstStyle/>
        <a:p>
          <a:endParaRPr lang="en-US" dirty="0"/>
        </a:p>
      </dgm:t>
    </dgm:pt>
    <dgm:pt modelId="{85E54426-9AE3-4F39-AE62-6FF08CA586BD}" type="parTrans" cxnId="{4328691E-3188-4A7B-9C31-45F40184184E}">
      <dgm:prSet/>
      <dgm:spPr/>
      <dgm:t>
        <a:bodyPr/>
        <a:lstStyle/>
        <a:p>
          <a:endParaRPr lang="en-US"/>
        </a:p>
      </dgm:t>
    </dgm:pt>
    <dgm:pt modelId="{0734292D-126B-4BD0-824A-0759A5F73E7D}" type="sibTrans" cxnId="{4328691E-3188-4A7B-9C31-45F40184184E}">
      <dgm:prSet/>
      <dgm:spPr/>
      <dgm:t>
        <a:bodyPr/>
        <a:lstStyle/>
        <a:p>
          <a:endParaRPr lang="en-US"/>
        </a:p>
      </dgm:t>
    </dgm:pt>
    <dgm:pt modelId="{3DC1AADD-AEE5-459A-A81F-7CC954DA3D33}">
      <dgm:prSet phldrT="[Text]"/>
      <dgm:spPr/>
      <dgm:t>
        <a:bodyPr/>
        <a:lstStyle/>
        <a:p>
          <a:endParaRPr lang="en-US" dirty="0"/>
        </a:p>
      </dgm:t>
    </dgm:pt>
    <dgm:pt modelId="{E03A80CD-A81A-4A07-8964-7AF611AA3B03}" type="parTrans" cxnId="{6A27D04E-04F5-4648-82D6-C7201A97AF4C}">
      <dgm:prSet/>
      <dgm:spPr/>
      <dgm:t>
        <a:bodyPr/>
        <a:lstStyle/>
        <a:p>
          <a:endParaRPr lang="en-US"/>
        </a:p>
      </dgm:t>
    </dgm:pt>
    <dgm:pt modelId="{907F41EF-5849-47B8-A804-E2254CAFD5A8}" type="sibTrans" cxnId="{6A27D04E-04F5-4648-82D6-C7201A97AF4C}">
      <dgm:prSet/>
      <dgm:spPr/>
      <dgm:t>
        <a:bodyPr/>
        <a:lstStyle/>
        <a:p>
          <a:endParaRPr lang="en-US"/>
        </a:p>
      </dgm:t>
    </dgm:pt>
    <dgm:pt modelId="{1ED2B012-93AF-402D-978D-C5FE3DD46808}">
      <dgm:prSet phldrT="[Text]"/>
      <dgm:spPr/>
      <dgm:t>
        <a:bodyPr/>
        <a:lstStyle/>
        <a:p>
          <a:r>
            <a:rPr lang="en-US" dirty="0"/>
            <a:t>Revenue lost</a:t>
          </a:r>
        </a:p>
      </dgm:t>
    </dgm:pt>
    <dgm:pt modelId="{9919E206-8F8D-43AF-ACF9-FC15CD4C39BF}" type="parTrans" cxnId="{EB2C829E-054D-49C0-B2BE-7A849B7FEABE}">
      <dgm:prSet/>
      <dgm:spPr/>
      <dgm:t>
        <a:bodyPr/>
        <a:lstStyle/>
        <a:p>
          <a:endParaRPr lang="en-US"/>
        </a:p>
      </dgm:t>
    </dgm:pt>
    <dgm:pt modelId="{994E396F-F4F9-4E71-924C-4B7C222F8597}" type="sibTrans" cxnId="{EB2C829E-054D-49C0-B2BE-7A849B7FEABE}">
      <dgm:prSet/>
      <dgm:spPr/>
      <dgm:t>
        <a:bodyPr/>
        <a:lstStyle/>
        <a:p>
          <a:endParaRPr lang="en-US"/>
        </a:p>
      </dgm:t>
    </dgm:pt>
    <dgm:pt modelId="{10B9F070-F7F4-4616-BDA8-6D5CD85DFB92}">
      <dgm:prSet phldrT="[Text]"/>
      <dgm:spPr/>
      <dgm:t>
        <a:bodyPr/>
        <a:lstStyle/>
        <a:p>
          <a:r>
            <a:rPr lang="en-US" dirty="0"/>
            <a:t>Work obstructions</a:t>
          </a:r>
        </a:p>
      </dgm:t>
    </dgm:pt>
    <dgm:pt modelId="{7E21418D-8825-4DE8-ADFE-153CE810DFA9}" type="parTrans" cxnId="{09D810AA-1419-4622-B242-FCB7C2607502}">
      <dgm:prSet/>
      <dgm:spPr/>
      <dgm:t>
        <a:bodyPr/>
        <a:lstStyle/>
        <a:p>
          <a:endParaRPr lang="en-US"/>
        </a:p>
      </dgm:t>
    </dgm:pt>
    <dgm:pt modelId="{66484215-6B92-4A13-9EB0-AC026AFCFFE1}" type="sibTrans" cxnId="{09D810AA-1419-4622-B242-FCB7C2607502}">
      <dgm:prSet/>
      <dgm:spPr/>
      <dgm:t>
        <a:bodyPr/>
        <a:lstStyle/>
        <a:p>
          <a:endParaRPr lang="en-US"/>
        </a:p>
      </dgm:t>
    </dgm:pt>
    <dgm:pt modelId="{74409589-454F-4D88-8E69-5EA77D58DB5C}">
      <dgm:prSet phldrT="[Text]"/>
      <dgm:spPr/>
      <dgm:t>
        <a:bodyPr/>
        <a:lstStyle/>
        <a:p>
          <a:r>
            <a:rPr lang="en-US" dirty="0"/>
            <a:t>Reputational damage</a:t>
          </a:r>
        </a:p>
      </dgm:t>
    </dgm:pt>
    <dgm:pt modelId="{95DFD6F0-43D5-4C82-9357-04A47D36DD3E}" type="parTrans" cxnId="{8E16B51B-8B06-4F40-8758-8D21DC865418}">
      <dgm:prSet/>
      <dgm:spPr/>
      <dgm:t>
        <a:bodyPr/>
        <a:lstStyle/>
        <a:p>
          <a:endParaRPr lang="en-US"/>
        </a:p>
      </dgm:t>
    </dgm:pt>
    <dgm:pt modelId="{36179CB5-6118-4121-A98B-7F28E45A3434}" type="sibTrans" cxnId="{8E16B51B-8B06-4F40-8758-8D21DC865418}">
      <dgm:prSet/>
      <dgm:spPr/>
      <dgm:t>
        <a:bodyPr/>
        <a:lstStyle/>
        <a:p>
          <a:endParaRPr lang="en-US"/>
        </a:p>
      </dgm:t>
    </dgm:pt>
    <dgm:pt modelId="{2994A1D0-54DF-4396-AF88-3DC009B6E9F7}">
      <dgm:prSet phldrT="[Text]"/>
      <dgm:spPr/>
      <dgm:t>
        <a:bodyPr/>
        <a:lstStyle/>
        <a:p>
          <a:r>
            <a:rPr lang="en-US" dirty="0"/>
            <a:t>Research or agreement violated</a:t>
          </a:r>
        </a:p>
      </dgm:t>
    </dgm:pt>
    <dgm:pt modelId="{F08357BE-08C8-4DA2-9A85-C614DF800470}" type="parTrans" cxnId="{E3466DC3-835E-497E-8EB5-AF1EDD3C67A0}">
      <dgm:prSet/>
      <dgm:spPr/>
      <dgm:t>
        <a:bodyPr/>
        <a:lstStyle/>
        <a:p>
          <a:endParaRPr lang="en-US"/>
        </a:p>
      </dgm:t>
    </dgm:pt>
    <dgm:pt modelId="{A8286FF9-92F6-4A3A-803F-864AA4E565BA}" type="sibTrans" cxnId="{E3466DC3-835E-497E-8EB5-AF1EDD3C67A0}">
      <dgm:prSet/>
      <dgm:spPr/>
      <dgm:t>
        <a:bodyPr/>
        <a:lstStyle/>
        <a:p>
          <a:endParaRPr lang="en-US"/>
        </a:p>
      </dgm:t>
    </dgm:pt>
    <dgm:pt modelId="{B10B83C5-6D86-4A91-970B-8D81796A6BC7}">
      <dgm:prSet phldrT="[Text]"/>
      <dgm:spPr/>
      <dgm:t>
        <a:bodyPr/>
        <a:lstStyle/>
        <a:p>
          <a:r>
            <a:rPr lang="en-US" dirty="0"/>
            <a:t>Personal information stolen</a:t>
          </a:r>
        </a:p>
      </dgm:t>
    </dgm:pt>
    <dgm:pt modelId="{A79AA0D3-7BD8-4878-9BA2-E512B0EBD924}" type="parTrans" cxnId="{B7EAEE3A-0230-49DB-B5B6-51458E2DC507}">
      <dgm:prSet/>
      <dgm:spPr/>
      <dgm:t>
        <a:bodyPr/>
        <a:lstStyle/>
        <a:p>
          <a:endParaRPr lang="en-US"/>
        </a:p>
      </dgm:t>
    </dgm:pt>
    <dgm:pt modelId="{6E9A054F-967F-4A06-9F8D-F0A6F04D02C0}" type="sibTrans" cxnId="{B7EAEE3A-0230-49DB-B5B6-51458E2DC507}">
      <dgm:prSet/>
      <dgm:spPr/>
      <dgm:t>
        <a:bodyPr/>
        <a:lstStyle/>
        <a:p>
          <a:endParaRPr lang="en-US"/>
        </a:p>
      </dgm:t>
    </dgm:pt>
    <dgm:pt modelId="{78802078-AA82-44AC-BD22-997D138B3281}">
      <dgm:prSet phldrT="[Text]"/>
      <dgm:spPr/>
      <dgm:t>
        <a:bodyPr/>
        <a:lstStyle/>
        <a:p>
          <a:r>
            <a:rPr lang="en-US" dirty="0"/>
            <a:t>Legal action</a:t>
          </a:r>
        </a:p>
      </dgm:t>
    </dgm:pt>
    <dgm:pt modelId="{50D57EDC-4906-498B-B9FE-0F85DDD79BE8}" type="parTrans" cxnId="{BF45552D-51E6-4604-8136-3DE18A762744}">
      <dgm:prSet/>
      <dgm:spPr/>
      <dgm:t>
        <a:bodyPr/>
        <a:lstStyle/>
        <a:p>
          <a:endParaRPr lang="en-US"/>
        </a:p>
      </dgm:t>
    </dgm:pt>
    <dgm:pt modelId="{1052DC9D-64B6-4E0A-AEC1-FFC5D83E9ACD}" type="sibTrans" cxnId="{BF45552D-51E6-4604-8136-3DE18A762744}">
      <dgm:prSet/>
      <dgm:spPr/>
      <dgm:t>
        <a:bodyPr/>
        <a:lstStyle/>
        <a:p>
          <a:endParaRPr lang="en-US"/>
        </a:p>
      </dgm:t>
    </dgm:pt>
    <dgm:pt modelId="{3CAD3EBA-783C-4E75-B1AC-74DEA8036995}">
      <dgm:prSet phldrT="[Text]"/>
      <dgm:spPr/>
      <dgm:t>
        <a:bodyPr/>
        <a:lstStyle/>
        <a:p>
          <a:r>
            <a:rPr lang="en-US" dirty="0"/>
            <a:t>Files infected and inaccessible</a:t>
          </a:r>
        </a:p>
      </dgm:t>
    </dgm:pt>
    <dgm:pt modelId="{4FC357A2-5B51-4317-A40F-144206133D73}" type="parTrans" cxnId="{53B03291-6D84-45BF-9F00-408F674C7696}">
      <dgm:prSet/>
      <dgm:spPr/>
      <dgm:t>
        <a:bodyPr/>
        <a:lstStyle/>
        <a:p>
          <a:endParaRPr lang="en-US"/>
        </a:p>
      </dgm:t>
    </dgm:pt>
    <dgm:pt modelId="{252A2953-D11E-466F-8D1A-49E5C113BB30}" type="sibTrans" cxnId="{53B03291-6D84-45BF-9F00-408F674C7696}">
      <dgm:prSet/>
      <dgm:spPr/>
      <dgm:t>
        <a:bodyPr/>
        <a:lstStyle/>
        <a:p>
          <a:endParaRPr lang="en-US"/>
        </a:p>
      </dgm:t>
    </dgm:pt>
    <dgm:pt modelId="{1DC71701-1B35-4ADF-8BF5-3C74DF04C2CB}">
      <dgm:prSet phldrT="[Text]"/>
      <dgm:spPr/>
      <dgm:t>
        <a:bodyPr/>
        <a:lstStyle/>
        <a:p>
          <a:r>
            <a:rPr lang="en-US" dirty="0"/>
            <a:t>Legal action</a:t>
          </a:r>
        </a:p>
      </dgm:t>
    </dgm:pt>
    <dgm:pt modelId="{4979BFF4-3132-4F40-8485-0D0F5E94F326}" type="parTrans" cxnId="{E09A2EA2-43F4-4B58-BB15-AA69653C65AD}">
      <dgm:prSet/>
      <dgm:spPr/>
      <dgm:t>
        <a:bodyPr/>
        <a:lstStyle/>
        <a:p>
          <a:endParaRPr lang="en-US"/>
        </a:p>
      </dgm:t>
    </dgm:pt>
    <dgm:pt modelId="{2405B214-EFF1-4022-A32F-CC3C08A41549}" type="sibTrans" cxnId="{E09A2EA2-43F4-4B58-BB15-AA69653C65AD}">
      <dgm:prSet/>
      <dgm:spPr/>
      <dgm:t>
        <a:bodyPr/>
        <a:lstStyle/>
        <a:p>
          <a:endParaRPr lang="en-US"/>
        </a:p>
      </dgm:t>
    </dgm:pt>
    <dgm:pt modelId="{8CDA090E-B84D-444D-90CD-9A953E56D3A0}">
      <dgm:prSet phldrT="[Text]"/>
      <dgm:spPr/>
      <dgm:t>
        <a:bodyPr/>
        <a:lstStyle/>
        <a:p>
          <a:r>
            <a:rPr lang="en-US" dirty="0"/>
            <a:t>Financial loss</a:t>
          </a:r>
        </a:p>
      </dgm:t>
    </dgm:pt>
    <dgm:pt modelId="{3F3EAB19-38F9-4B64-921D-8E92A51153B0}" type="parTrans" cxnId="{DAC29AD0-615B-4ED1-80F3-97DEBC533501}">
      <dgm:prSet/>
      <dgm:spPr/>
    </dgm:pt>
    <dgm:pt modelId="{10F172B6-6636-477E-AF42-53B3F984BE33}" type="sibTrans" cxnId="{DAC29AD0-615B-4ED1-80F3-97DEBC533501}">
      <dgm:prSet/>
      <dgm:spPr/>
    </dgm:pt>
    <dgm:pt modelId="{14D340A3-5D4A-4ACA-9C4C-6A578310937A}">
      <dgm:prSet phldrT="[Text]"/>
      <dgm:spPr/>
      <dgm:t>
        <a:bodyPr/>
        <a:lstStyle/>
        <a:p>
          <a:r>
            <a:rPr lang="en-US" dirty="0"/>
            <a:t>Loss of business contract</a:t>
          </a:r>
        </a:p>
      </dgm:t>
    </dgm:pt>
    <dgm:pt modelId="{D9A9C08D-E0A8-4BDB-948D-86FDFAFB1D1C}" type="parTrans" cxnId="{C8275E4C-FCA7-472F-B6C4-A2978B7B1E06}">
      <dgm:prSet/>
      <dgm:spPr/>
    </dgm:pt>
    <dgm:pt modelId="{B9161790-A58A-4785-A905-DFE83E4940BB}" type="sibTrans" cxnId="{C8275E4C-FCA7-472F-B6C4-A2978B7B1E06}">
      <dgm:prSet/>
      <dgm:spPr/>
    </dgm:pt>
    <dgm:pt modelId="{C8B827AC-B348-470D-9F3B-7A32F77F640B}">
      <dgm:prSet phldrT="[Text]"/>
      <dgm:spPr/>
      <dgm:t>
        <a:bodyPr/>
        <a:lstStyle/>
        <a:p>
          <a:r>
            <a:rPr lang="en-US" dirty="0"/>
            <a:t>Reputational  damage</a:t>
          </a:r>
        </a:p>
      </dgm:t>
    </dgm:pt>
    <dgm:pt modelId="{A4670D4F-1508-474E-A795-B7E6551F4E2E}" type="parTrans" cxnId="{9988BF1E-30BD-4615-A06F-93F52A177247}">
      <dgm:prSet/>
      <dgm:spPr/>
    </dgm:pt>
    <dgm:pt modelId="{C5D422AB-347D-49C8-BAD6-E1D8741254E7}" type="sibTrans" cxnId="{9988BF1E-30BD-4615-A06F-93F52A177247}">
      <dgm:prSet/>
      <dgm:spPr/>
    </dgm:pt>
    <dgm:pt modelId="{EA975972-BF48-40F9-BA7F-C3568EBFD0E5}" type="pres">
      <dgm:prSet presAssocID="{A270C623-CFC6-4146-944E-78D9422DF207}" presName="Name0" presStyleCnt="0">
        <dgm:presLayoutVars>
          <dgm:dir/>
          <dgm:animLvl val="lvl"/>
          <dgm:resizeHandles val="exact"/>
        </dgm:presLayoutVars>
      </dgm:prSet>
      <dgm:spPr/>
    </dgm:pt>
    <dgm:pt modelId="{9278541E-819B-4F32-B01B-D8E1724A6EE9}" type="pres">
      <dgm:prSet presAssocID="{47430ABC-0229-4329-BD36-284C2324FBD9}" presName="composite" presStyleCnt="0"/>
      <dgm:spPr/>
    </dgm:pt>
    <dgm:pt modelId="{F3B51F20-425C-4C2D-BBBB-81717656FC6E}" type="pres">
      <dgm:prSet presAssocID="{47430ABC-0229-4329-BD36-284C2324FBD9}" presName="parTx" presStyleLbl="alignNode1" presStyleIdx="0" presStyleCnt="3">
        <dgm:presLayoutVars>
          <dgm:chMax val="0"/>
          <dgm:chPref val="0"/>
          <dgm:bulletEnabled val="1"/>
        </dgm:presLayoutVars>
      </dgm:prSet>
      <dgm:spPr/>
    </dgm:pt>
    <dgm:pt modelId="{EF38C5F9-8C5F-4B01-890C-4268616460A5}" type="pres">
      <dgm:prSet presAssocID="{47430ABC-0229-4329-BD36-284C2324FBD9}" presName="desTx" presStyleLbl="alignAccFollowNode1" presStyleIdx="0" presStyleCnt="3">
        <dgm:presLayoutVars>
          <dgm:bulletEnabled val="1"/>
        </dgm:presLayoutVars>
      </dgm:prSet>
      <dgm:spPr/>
    </dgm:pt>
    <dgm:pt modelId="{5C410DAD-1000-46AB-B2AB-710847DA9126}" type="pres">
      <dgm:prSet presAssocID="{1D6B56DE-9437-4D2C-B280-F43AA0683036}" presName="space" presStyleCnt="0"/>
      <dgm:spPr/>
    </dgm:pt>
    <dgm:pt modelId="{2C2CAFED-F700-452F-B905-679357260C21}" type="pres">
      <dgm:prSet presAssocID="{FC15AA19-0510-499D-8146-5AD1A48AED36}" presName="composite" presStyleCnt="0"/>
      <dgm:spPr/>
    </dgm:pt>
    <dgm:pt modelId="{9A3305B3-F260-4AFC-891E-195C6E22ED5A}" type="pres">
      <dgm:prSet presAssocID="{FC15AA19-0510-499D-8146-5AD1A48AED36}" presName="parTx" presStyleLbl="alignNode1" presStyleIdx="1" presStyleCnt="3">
        <dgm:presLayoutVars>
          <dgm:chMax val="0"/>
          <dgm:chPref val="0"/>
          <dgm:bulletEnabled val="1"/>
        </dgm:presLayoutVars>
      </dgm:prSet>
      <dgm:spPr/>
    </dgm:pt>
    <dgm:pt modelId="{C59CDF3F-E815-476B-BBA2-3C3AB7D9CD4D}" type="pres">
      <dgm:prSet presAssocID="{FC15AA19-0510-499D-8146-5AD1A48AED36}" presName="desTx" presStyleLbl="alignAccFollowNode1" presStyleIdx="1" presStyleCnt="3">
        <dgm:presLayoutVars>
          <dgm:bulletEnabled val="1"/>
        </dgm:presLayoutVars>
      </dgm:prSet>
      <dgm:spPr/>
    </dgm:pt>
    <dgm:pt modelId="{65EF5E86-9918-4379-ADB1-21A6A57389F8}" type="pres">
      <dgm:prSet presAssocID="{8B9917AF-BF8C-4AAB-A1B4-455B614AF8F2}" presName="space" presStyleCnt="0"/>
      <dgm:spPr/>
    </dgm:pt>
    <dgm:pt modelId="{A56A6661-42E9-4716-B2D2-B722AE27B6D0}" type="pres">
      <dgm:prSet presAssocID="{5203A176-2867-47AF-A220-847F9F97F85B}" presName="composite" presStyleCnt="0"/>
      <dgm:spPr/>
    </dgm:pt>
    <dgm:pt modelId="{18A0550C-9E17-44CC-8499-19D580CF15E6}" type="pres">
      <dgm:prSet presAssocID="{5203A176-2867-47AF-A220-847F9F97F85B}" presName="parTx" presStyleLbl="alignNode1" presStyleIdx="2" presStyleCnt="3">
        <dgm:presLayoutVars>
          <dgm:chMax val="0"/>
          <dgm:chPref val="0"/>
          <dgm:bulletEnabled val="1"/>
        </dgm:presLayoutVars>
      </dgm:prSet>
      <dgm:spPr/>
    </dgm:pt>
    <dgm:pt modelId="{D6088505-1F07-4379-84B4-582A099E78C5}" type="pres">
      <dgm:prSet presAssocID="{5203A176-2867-47AF-A220-847F9F97F85B}" presName="desTx" presStyleLbl="alignAccFollowNode1" presStyleIdx="2" presStyleCnt="3">
        <dgm:presLayoutVars>
          <dgm:bulletEnabled val="1"/>
        </dgm:presLayoutVars>
      </dgm:prSet>
      <dgm:spPr/>
    </dgm:pt>
  </dgm:ptLst>
  <dgm:cxnLst>
    <dgm:cxn modelId="{C0C3C000-B933-48F0-833B-E1DDFC56AA28}" type="presOf" srcId="{BC7DFBC8-C7FE-4D18-A7FA-CF7D2689A3A1}" destId="{C59CDF3F-E815-476B-BBA2-3C3AB7D9CD4D}" srcOrd="0" destOrd="0" presId="urn:microsoft.com/office/officeart/2005/8/layout/hList1"/>
    <dgm:cxn modelId="{44ED4B04-D865-4D71-B0D7-95B66F0C90D3}" srcId="{FC15AA19-0510-499D-8146-5AD1A48AED36}" destId="{BC7DFBC8-C7FE-4D18-A7FA-CF7D2689A3A1}" srcOrd="0" destOrd="0" parTransId="{AFE6C55F-E000-40D0-A047-5D96CB1924B9}" sibTransId="{9E2022EA-D182-4E31-8CA2-0A205D05A9B3}"/>
    <dgm:cxn modelId="{61375C12-6241-462A-A6F2-1EC641F678CE}" srcId="{FC15AA19-0510-499D-8146-5AD1A48AED36}" destId="{0F6D1266-8CB4-4D11-A898-85EA02A52F08}" srcOrd="1" destOrd="0" parTransId="{82694095-00AD-45DC-B327-93C9941A0B03}" sibTransId="{93C32460-9BDA-404F-B85F-31264F367D7C}"/>
    <dgm:cxn modelId="{8E16B51B-8B06-4F40-8758-8D21DC865418}" srcId="{5203A176-2867-47AF-A220-847F9F97F85B}" destId="{74409589-454F-4D88-8E69-5EA77D58DB5C}" srcOrd="2" destOrd="0" parTransId="{95DFD6F0-43D5-4C82-9357-04A47D36DD3E}" sibTransId="{36179CB5-6118-4121-A98B-7F28E45A3434}"/>
    <dgm:cxn modelId="{4B30741C-5D7C-44CD-9957-9AFE99F810CC}" type="presOf" srcId="{3DC1AADD-AEE5-459A-A81F-7CC954DA3D33}" destId="{C59CDF3F-E815-476B-BBA2-3C3AB7D9CD4D}" srcOrd="0" destOrd="6" presId="urn:microsoft.com/office/officeart/2005/8/layout/hList1"/>
    <dgm:cxn modelId="{4328691E-3188-4A7B-9C31-45F40184184E}" srcId="{FC15AA19-0510-499D-8146-5AD1A48AED36}" destId="{AC4F4859-0D8E-4364-BA27-F665562D251C}" srcOrd="7" destOrd="0" parTransId="{85E54426-9AE3-4F39-AE62-6FF08CA586BD}" sibTransId="{0734292D-126B-4BD0-824A-0759A5F73E7D}"/>
    <dgm:cxn modelId="{9988BF1E-30BD-4615-A06F-93F52A177247}" srcId="{47430ABC-0229-4329-BD36-284C2324FBD9}" destId="{C8B827AC-B348-470D-9F3B-7A32F77F640B}" srcOrd="4" destOrd="0" parTransId="{A4670D4F-1508-474E-A795-B7E6551F4E2E}" sibTransId="{C5D422AB-347D-49C8-BAD6-E1D8741254E7}"/>
    <dgm:cxn modelId="{83BC331F-2E00-4A0A-ABB3-A9EF79779B39}" type="presOf" srcId="{A270C623-CFC6-4146-944E-78D9422DF207}" destId="{EA975972-BF48-40F9-BA7F-C3568EBFD0E5}" srcOrd="0" destOrd="0" presId="urn:microsoft.com/office/officeart/2005/8/layout/hList1"/>
    <dgm:cxn modelId="{FC5C4529-57F8-416D-83EF-8E0FC27964CB}" type="presOf" srcId="{C8B827AC-B348-470D-9F3B-7A32F77F640B}" destId="{EF38C5F9-8C5F-4B01-890C-4268616460A5}" srcOrd="0" destOrd="4" presId="urn:microsoft.com/office/officeart/2005/8/layout/hList1"/>
    <dgm:cxn modelId="{BF45552D-51E6-4604-8136-3DE18A762744}" srcId="{5203A176-2867-47AF-A220-847F9F97F85B}" destId="{78802078-AA82-44AC-BD22-997D138B3281}" srcOrd="4" destOrd="0" parTransId="{50D57EDC-4906-498B-B9FE-0F85DDD79BE8}" sibTransId="{1052DC9D-64B6-4E0A-AEC1-FFC5D83E9ACD}"/>
    <dgm:cxn modelId="{9669FC2E-439B-48CD-98BC-FF3D2B7980E8}" type="presOf" srcId="{47430ABC-0229-4329-BD36-284C2324FBD9}" destId="{F3B51F20-425C-4C2D-BBBB-81717656FC6E}" srcOrd="0" destOrd="0" presId="urn:microsoft.com/office/officeart/2005/8/layout/hList1"/>
    <dgm:cxn modelId="{5ACC9331-33C7-4423-A7AD-9155FE5D4847}" type="presOf" srcId="{1ED2B012-93AF-402D-978D-C5FE3DD46808}" destId="{C59CDF3F-E815-476B-BBA2-3C3AB7D9CD4D}" srcOrd="0" destOrd="5" presId="urn:microsoft.com/office/officeart/2005/8/layout/hList1"/>
    <dgm:cxn modelId="{A6E22832-B43C-490B-9118-24CFF3C1565E}" type="presOf" srcId="{9CA6813A-DC43-4790-B9E5-FC234194392F}" destId="{C59CDF3F-E815-476B-BBA2-3C3AB7D9CD4D}" srcOrd="0" destOrd="4" presId="urn:microsoft.com/office/officeart/2005/8/layout/hList1"/>
    <dgm:cxn modelId="{B7EAEE3A-0230-49DB-B5B6-51458E2DC507}" srcId="{5203A176-2867-47AF-A220-847F9F97F85B}" destId="{B10B83C5-6D86-4A91-970B-8D81796A6BC7}" srcOrd="3" destOrd="0" parTransId="{A79AA0D3-7BD8-4878-9BA2-E512B0EBD924}" sibTransId="{6E9A054F-967F-4A06-9F8D-F0A6F04D02C0}"/>
    <dgm:cxn modelId="{BD36B26A-101F-424C-8380-D0B56F586F01}" type="presOf" srcId="{3CAD3EBA-783C-4E75-B1AC-74DEA8036995}" destId="{EF38C5F9-8C5F-4B01-890C-4268616460A5}" srcOrd="0" destOrd="1" presId="urn:microsoft.com/office/officeart/2005/8/layout/hList1"/>
    <dgm:cxn modelId="{4B35E66A-2105-464D-9DD5-665D005CE563}" type="presOf" srcId="{5203A176-2867-47AF-A220-847F9F97F85B}" destId="{18A0550C-9E17-44CC-8499-19D580CF15E6}" srcOrd="0" destOrd="0" presId="urn:microsoft.com/office/officeart/2005/8/layout/hList1"/>
    <dgm:cxn modelId="{F5DC9D4B-D703-4701-84FE-89C11446415B}" type="presOf" srcId="{14D340A3-5D4A-4ACA-9C4C-6A578310937A}" destId="{EF38C5F9-8C5F-4B01-890C-4268616460A5}" srcOrd="0" destOrd="3" presId="urn:microsoft.com/office/officeart/2005/8/layout/hList1"/>
    <dgm:cxn modelId="{9F770B4C-259D-45A1-BCC7-5DD12FB85E42}" type="presOf" srcId="{2994A1D0-54DF-4396-AF88-3DC009B6E9F7}" destId="{D6088505-1F07-4379-84B4-582A099E78C5}" srcOrd="0" destOrd="0" presId="urn:microsoft.com/office/officeart/2005/8/layout/hList1"/>
    <dgm:cxn modelId="{C8275E4C-FCA7-472F-B6C4-A2978B7B1E06}" srcId="{47430ABC-0229-4329-BD36-284C2324FBD9}" destId="{14D340A3-5D4A-4ACA-9C4C-6A578310937A}" srcOrd="3" destOrd="0" parTransId="{D9A9C08D-E0A8-4BDB-948D-86FDFAFB1D1C}" sibTransId="{B9161790-A58A-4785-A905-DFE83E4940BB}"/>
    <dgm:cxn modelId="{6A27D04E-04F5-4648-82D6-C7201A97AF4C}" srcId="{FC15AA19-0510-499D-8146-5AD1A48AED36}" destId="{3DC1AADD-AEE5-459A-A81F-7CC954DA3D33}" srcOrd="6" destOrd="0" parTransId="{E03A80CD-A81A-4A07-8964-7AF611AA3B03}" sibTransId="{907F41EF-5849-47B8-A804-E2254CAFD5A8}"/>
    <dgm:cxn modelId="{0A40744F-E535-439C-932F-021CC030ED68}" type="presOf" srcId="{10B9F070-F7F4-4616-BDA8-6D5CD85DFB92}" destId="{C59CDF3F-E815-476B-BBA2-3C3AB7D9CD4D}" srcOrd="0" destOrd="3" presId="urn:microsoft.com/office/officeart/2005/8/layout/hList1"/>
    <dgm:cxn modelId="{BF227C78-D15A-4FD7-AB6C-010B0EC706C5}" type="presOf" srcId="{002BFC1C-4004-47C9-A38B-C82D16515788}" destId="{C59CDF3F-E815-476B-BBA2-3C3AB7D9CD4D}" srcOrd="0" destOrd="2" presId="urn:microsoft.com/office/officeart/2005/8/layout/hList1"/>
    <dgm:cxn modelId="{BBA8197A-4E08-455E-B5F0-8DA60210946B}" srcId="{A270C623-CFC6-4146-944E-78D9422DF207}" destId="{5203A176-2867-47AF-A220-847F9F97F85B}" srcOrd="2" destOrd="0" parTransId="{03450DD0-C19A-47E4-BFA3-EAF0164986DB}" sibTransId="{92C24957-7295-4777-81A5-8767E593F1AE}"/>
    <dgm:cxn modelId="{AD90147D-DDE9-40DC-B835-0CBCC7A76ECA}" srcId="{FC15AA19-0510-499D-8146-5AD1A48AED36}" destId="{002BFC1C-4004-47C9-A38B-C82D16515788}" srcOrd="2" destOrd="0" parTransId="{C3A6854B-1E27-4F3A-AFF8-D4D49387B0C3}" sibTransId="{2066847A-4CBE-45D7-B231-FC31D56D20D5}"/>
    <dgm:cxn modelId="{094EC889-6C73-4958-916C-1D594E3425D2}" srcId="{A270C623-CFC6-4146-944E-78D9422DF207}" destId="{FC15AA19-0510-499D-8146-5AD1A48AED36}" srcOrd="1" destOrd="0" parTransId="{371BBFD9-8707-4EC9-B31E-45D0922DB1BD}" sibTransId="{8B9917AF-BF8C-4AAB-A1B4-455B614AF8F2}"/>
    <dgm:cxn modelId="{53B03291-6D84-45BF-9F00-408F674C7696}" srcId="{47430ABC-0229-4329-BD36-284C2324FBD9}" destId="{3CAD3EBA-783C-4E75-B1AC-74DEA8036995}" srcOrd="1" destOrd="0" parTransId="{4FC357A2-5B51-4317-A40F-144206133D73}" sibTransId="{252A2953-D11E-466F-8D1A-49E5C113BB30}"/>
    <dgm:cxn modelId="{8CB71898-4BA9-49B0-85FD-937360F3E6DC}" type="presOf" srcId="{B10B83C5-6D86-4A91-970B-8D81796A6BC7}" destId="{D6088505-1F07-4379-84B4-582A099E78C5}" srcOrd="0" destOrd="3" presId="urn:microsoft.com/office/officeart/2005/8/layout/hList1"/>
    <dgm:cxn modelId="{22EF699E-0042-4A03-BAA6-ADB15DFB5321}" srcId="{5203A176-2867-47AF-A220-847F9F97F85B}" destId="{FDD7FD9F-90A6-4C7B-97A7-CE5ACED1E7EC}" srcOrd="1" destOrd="0" parTransId="{1E8556BA-7323-4CF4-AA12-EC10DEE01F09}" sibTransId="{DF257E66-3C64-49C3-B47B-DD55379FE78F}"/>
    <dgm:cxn modelId="{EB2C829E-054D-49C0-B2BE-7A849B7FEABE}" srcId="{FC15AA19-0510-499D-8146-5AD1A48AED36}" destId="{1ED2B012-93AF-402D-978D-C5FE3DD46808}" srcOrd="5" destOrd="0" parTransId="{9919E206-8F8D-43AF-ACF9-FC15CD4C39BF}" sibTransId="{994E396F-F4F9-4E71-924C-4B7C222F8597}"/>
    <dgm:cxn modelId="{E09A2EA2-43F4-4B58-BB15-AA69653C65AD}" srcId="{47430ABC-0229-4329-BD36-284C2324FBD9}" destId="{1DC71701-1B35-4ADF-8BF5-3C74DF04C2CB}" srcOrd="5" destOrd="0" parTransId="{4979BFF4-3132-4F40-8485-0D0F5E94F326}" sibTransId="{2405B214-EFF1-4022-A32F-CC3C08A41549}"/>
    <dgm:cxn modelId="{3C0563A2-8E8A-4EC2-8D3C-8FF20298D742}" type="presOf" srcId="{AC4F4859-0D8E-4364-BA27-F665562D251C}" destId="{C59CDF3F-E815-476B-BBA2-3C3AB7D9CD4D}" srcOrd="0" destOrd="7" presId="urn:microsoft.com/office/officeart/2005/8/layout/hList1"/>
    <dgm:cxn modelId="{09D810AA-1419-4622-B242-FCB7C2607502}" srcId="{FC15AA19-0510-499D-8146-5AD1A48AED36}" destId="{10B9F070-F7F4-4616-BDA8-6D5CD85DFB92}" srcOrd="3" destOrd="0" parTransId="{7E21418D-8825-4DE8-ADFE-153CE810DFA9}" sibTransId="{66484215-6B92-4A13-9EB0-AC026AFCFFE1}"/>
    <dgm:cxn modelId="{3731E3B4-F1B0-4B24-BFF5-57EFF4E744CF}" type="presOf" srcId="{1DC71701-1B35-4ADF-8BF5-3C74DF04C2CB}" destId="{EF38C5F9-8C5F-4B01-890C-4268616460A5}" srcOrd="0" destOrd="5" presId="urn:microsoft.com/office/officeart/2005/8/layout/hList1"/>
    <dgm:cxn modelId="{37CE44B6-4C44-4FBC-85D3-C773FD7C5B67}" srcId="{A270C623-CFC6-4146-944E-78D9422DF207}" destId="{47430ABC-0229-4329-BD36-284C2324FBD9}" srcOrd="0" destOrd="0" parTransId="{BE9224DF-32AC-47C6-B055-FF58B0E8DCF4}" sibTransId="{1D6B56DE-9437-4D2C-B280-F43AA0683036}"/>
    <dgm:cxn modelId="{F6B5D9BD-66B6-4B91-987C-EAEB543DB3F2}" type="presOf" srcId="{284CF202-6A17-4A52-8C17-5742B8B175E7}" destId="{EF38C5F9-8C5F-4B01-890C-4268616460A5}" srcOrd="0" destOrd="0" presId="urn:microsoft.com/office/officeart/2005/8/layout/hList1"/>
    <dgm:cxn modelId="{E3466DC3-835E-497E-8EB5-AF1EDD3C67A0}" srcId="{5203A176-2867-47AF-A220-847F9F97F85B}" destId="{2994A1D0-54DF-4396-AF88-3DC009B6E9F7}" srcOrd="0" destOrd="0" parTransId="{F08357BE-08C8-4DA2-9A85-C614DF800470}" sibTransId="{A8286FF9-92F6-4A3A-803F-864AA4E565BA}"/>
    <dgm:cxn modelId="{8308C4CF-1586-446F-8FA1-431D11BEF0C1}" type="presOf" srcId="{0F6D1266-8CB4-4D11-A898-85EA02A52F08}" destId="{C59CDF3F-E815-476B-BBA2-3C3AB7D9CD4D}" srcOrd="0" destOrd="1" presId="urn:microsoft.com/office/officeart/2005/8/layout/hList1"/>
    <dgm:cxn modelId="{DAC29AD0-615B-4ED1-80F3-97DEBC533501}" srcId="{47430ABC-0229-4329-BD36-284C2324FBD9}" destId="{8CDA090E-B84D-444D-90CD-9A953E56D3A0}" srcOrd="2" destOrd="0" parTransId="{3F3EAB19-38F9-4B64-921D-8E92A51153B0}" sibTransId="{10F172B6-6636-477E-AF42-53B3F984BE33}"/>
    <dgm:cxn modelId="{8FCB9EDF-161A-4886-9F37-CC38673897C5}" type="presOf" srcId="{FC15AA19-0510-499D-8146-5AD1A48AED36}" destId="{9A3305B3-F260-4AFC-891E-195C6E22ED5A}" srcOrd="0" destOrd="0" presId="urn:microsoft.com/office/officeart/2005/8/layout/hList1"/>
    <dgm:cxn modelId="{EF062AE4-9420-4451-BACE-AACC186F9FCD}" type="presOf" srcId="{FDD7FD9F-90A6-4C7B-97A7-CE5ACED1E7EC}" destId="{D6088505-1F07-4379-84B4-582A099E78C5}" srcOrd="0" destOrd="1" presId="urn:microsoft.com/office/officeart/2005/8/layout/hList1"/>
    <dgm:cxn modelId="{F00900EC-3F0F-4530-A4C3-C6F857F1C154}" srcId="{47430ABC-0229-4329-BD36-284C2324FBD9}" destId="{284CF202-6A17-4A52-8C17-5742B8B175E7}" srcOrd="0" destOrd="0" parTransId="{2DECCA7B-EDD5-4744-BC92-7D3BEED2705D}" sibTransId="{E18B5792-6D24-4F4C-87B0-04865775EE99}"/>
    <dgm:cxn modelId="{B2810EF1-09A7-4C1A-875B-E59D4EB82241}" type="presOf" srcId="{78802078-AA82-44AC-BD22-997D138B3281}" destId="{D6088505-1F07-4379-84B4-582A099E78C5}" srcOrd="0" destOrd="4" presId="urn:microsoft.com/office/officeart/2005/8/layout/hList1"/>
    <dgm:cxn modelId="{8CD432F9-6DD9-4338-A8CC-3D60EDF95B6D}" type="presOf" srcId="{74409589-454F-4D88-8E69-5EA77D58DB5C}" destId="{D6088505-1F07-4379-84B4-582A099E78C5}" srcOrd="0" destOrd="2" presId="urn:microsoft.com/office/officeart/2005/8/layout/hList1"/>
    <dgm:cxn modelId="{760ED2FA-56E5-4536-8CE0-ACA7D24CE18C}" type="presOf" srcId="{8CDA090E-B84D-444D-90CD-9A953E56D3A0}" destId="{EF38C5F9-8C5F-4B01-890C-4268616460A5}" srcOrd="0" destOrd="2" presId="urn:microsoft.com/office/officeart/2005/8/layout/hList1"/>
    <dgm:cxn modelId="{704AE8FF-7BB7-4012-969C-D844C66AF712}" srcId="{FC15AA19-0510-499D-8146-5AD1A48AED36}" destId="{9CA6813A-DC43-4790-B9E5-FC234194392F}" srcOrd="4" destOrd="0" parTransId="{319A829E-01EF-4CA0-BCF8-B48686213520}" sibTransId="{4855B8B4-4607-4F51-ADFF-58EB479D6A31}"/>
    <dgm:cxn modelId="{A4232169-EEDC-4DEC-849A-E74F0B17FC39}" type="presParOf" srcId="{EA975972-BF48-40F9-BA7F-C3568EBFD0E5}" destId="{9278541E-819B-4F32-B01B-D8E1724A6EE9}" srcOrd="0" destOrd="0" presId="urn:microsoft.com/office/officeart/2005/8/layout/hList1"/>
    <dgm:cxn modelId="{9B64D165-F86E-4963-9266-4128C2B454E4}" type="presParOf" srcId="{9278541E-819B-4F32-B01B-D8E1724A6EE9}" destId="{F3B51F20-425C-4C2D-BBBB-81717656FC6E}" srcOrd="0" destOrd="0" presId="urn:microsoft.com/office/officeart/2005/8/layout/hList1"/>
    <dgm:cxn modelId="{BE216147-BE5D-4CFA-AC63-135E2C74191F}" type="presParOf" srcId="{9278541E-819B-4F32-B01B-D8E1724A6EE9}" destId="{EF38C5F9-8C5F-4B01-890C-4268616460A5}" srcOrd="1" destOrd="0" presId="urn:microsoft.com/office/officeart/2005/8/layout/hList1"/>
    <dgm:cxn modelId="{786D85C0-614E-4E07-9C91-B9034620F7CA}" type="presParOf" srcId="{EA975972-BF48-40F9-BA7F-C3568EBFD0E5}" destId="{5C410DAD-1000-46AB-B2AB-710847DA9126}" srcOrd="1" destOrd="0" presId="urn:microsoft.com/office/officeart/2005/8/layout/hList1"/>
    <dgm:cxn modelId="{E6BAFCC6-88E5-4472-A10C-8CE261C93642}" type="presParOf" srcId="{EA975972-BF48-40F9-BA7F-C3568EBFD0E5}" destId="{2C2CAFED-F700-452F-B905-679357260C21}" srcOrd="2" destOrd="0" presId="urn:microsoft.com/office/officeart/2005/8/layout/hList1"/>
    <dgm:cxn modelId="{08320299-D645-4D9A-992B-EF3A09BE101B}" type="presParOf" srcId="{2C2CAFED-F700-452F-B905-679357260C21}" destId="{9A3305B3-F260-4AFC-891E-195C6E22ED5A}" srcOrd="0" destOrd="0" presId="urn:microsoft.com/office/officeart/2005/8/layout/hList1"/>
    <dgm:cxn modelId="{81BAA3BA-310D-44EC-A355-B3485A0354C9}" type="presParOf" srcId="{2C2CAFED-F700-452F-B905-679357260C21}" destId="{C59CDF3F-E815-476B-BBA2-3C3AB7D9CD4D}" srcOrd="1" destOrd="0" presId="urn:microsoft.com/office/officeart/2005/8/layout/hList1"/>
    <dgm:cxn modelId="{E53739E7-D57C-4BD9-B9C1-C2058DB61AE1}" type="presParOf" srcId="{EA975972-BF48-40F9-BA7F-C3568EBFD0E5}" destId="{65EF5E86-9918-4379-ADB1-21A6A57389F8}" srcOrd="3" destOrd="0" presId="urn:microsoft.com/office/officeart/2005/8/layout/hList1"/>
    <dgm:cxn modelId="{FB755518-9180-45BD-A87E-F7DD31614A3F}" type="presParOf" srcId="{EA975972-BF48-40F9-BA7F-C3568EBFD0E5}" destId="{A56A6661-42E9-4716-B2D2-B722AE27B6D0}" srcOrd="4" destOrd="0" presId="urn:microsoft.com/office/officeart/2005/8/layout/hList1"/>
    <dgm:cxn modelId="{64A50AF2-168B-466B-94A0-E12BB2D5558B}" type="presParOf" srcId="{A56A6661-42E9-4716-B2D2-B722AE27B6D0}" destId="{18A0550C-9E17-44CC-8499-19D580CF15E6}" srcOrd="0" destOrd="0" presId="urn:microsoft.com/office/officeart/2005/8/layout/hList1"/>
    <dgm:cxn modelId="{14B64CC8-5ECB-4F48-BFE3-B2FD182D9087}" type="presParOf" srcId="{A56A6661-42E9-4716-B2D2-B722AE27B6D0}" destId="{D6088505-1F07-4379-84B4-582A099E7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410AE-3EF3-4ED3-BC96-E6FC0151D9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6B3A101-112E-4032-8CEC-056CD18AD4DB}">
      <dgm:prSet phldrT="[Text]"/>
      <dgm:spPr>
        <a:xfrm>
          <a:off x="0" y="1243"/>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Hazards &amp; Threats: Risks</a:t>
          </a:r>
        </a:p>
      </dgm:t>
    </dgm:pt>
    <dgm:pt modelId="{0E4ABC94-6DC6-4F47-B9C3-9AA4B4E48043}" type="parTrans" cxnId="{5A505BA3-EFD5-496D-87C2-99366308B73C}">
      <dgm:prSet/>
      <dgm:spPr/>
      <dgm:t>
        <a:bodyPr/>
        <a:lstStyle/>
        <a:p>
          <a:endParaRPr lang="en-US"/>
        </a:p>
      </dgm:t>
    </dgm:pt>
    <dgm:pt modelId="{79F6E0D3-55E4-4BD6-A516-1C7D774EFF41}" type="sibTrans" cxnId="{5A505BA3-EFD5-496D-87C2-99366308B73C}">
      <dgm:prSet/>
      <dgm:spPr/>
      <dgm:t>
        <a:bodyPr/>
        <a:lstStyle/>
        <a:p>
          <a:endParaRPr lang="en-US"/>
        </a:p>
      </dgm:t>
    </dgm:pt>
    <dgm:pt modelId="{399B4B6F-4AC9-4BE5-9EAE-B32E480F76E4}">
      <dgm:prSet phldrT="[Text]"/>
      <dgm:spPr>
        <a:xfrm rot="5400000">
          <a:off x="5306625" y="-2270350"/>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Electrical power outage.</a:t>
          </a:r>
        </a:p>
      </dgm:t>
    </dgm:pt>
    <dgm:pt modelId="{2F01A0D4-70A4-4AE2-AC84-C16D20415BB1}" type="parTrans" cxnId="{A2120B14-19AE-4345-8791-7AA1C07490EB}">
      <dgm:prSet/>
      <dgm:spPr/>
      <dgm:t>
        <a:bodyPr/>
        <a:lstStyle/>
        <a:p>
          <a:endParaRPr lang="en-US"/>
        </a:p>
      </dgm:t>
    </dgm:pt>
    <dgm:pt modelId="{30DD3717-37A0-4F95-BCA8-0D21D1F598D7}" type="sibTrans" cxnId="{A2120B14-19AE-4345-8791-7AA1C07490EB}">
      <dgm:prSet/>
      <dgm:spPr/>
      <dgm:t>
        <a:bodyPr/>
        <a:lstStyle/>
        <a:p>
          <a:endParaRPr lang="en-US"/>
        </a:p>
      </dgm:t>
    </dgm:pt>
    <dgm:pt modelId="{EDE624F3-A50A-440D-818A-0425A10BC64D}">
      <dgm:prSet phldrT="[Text]"/>
      <dgm:spPr>
        <a:xfrm>
          <a:off x="0" y="761187"/>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Essential Function #1 (EF#1)</a:t>
          </a:r>
        </a:p>
      </dgm:t>
    </dgm:pt>
    <dgm:pt modelId="{D9EBE478-5030-420E-8C2C-13BBAD711A0D}" type="parTrans" cxnId="{51DBAFE6-8E2E-4240-89F2-9850F7FDE194}">
      <dgm:prSet/>
      <dgm:spPr/>
      <dgm:t>
        <a:bodyPr/>
        <a:lstStyle/>
        <a:p>
          <a:endParaRPr lang="en-US"/>
        </a:p>
      </dgm:t>
    </dgm:pt>
    <dgm:pt modelId="{519941F5-E703-4594-92BC-3F9D99600380}" type="sibTrans" cxnId="{51DBAFE6-8E2E-4240-89F2-9850F7FDE194}">
      <dgm:prSet/>
      <dgm:spPr/>
      <dgm:t>
        <a:bodyPr/>
        <a:lstStyle/>
        <a:p>
          <a:endParaRPr lang="en-US"/>
        </a:p>
      </dgm:t>
    </dgm:pt>
    <dgm:pt modelId="{44617283-2B8F-4ADC-8F66-6E6D96C5A7B4}">
      <dgm:prSet phldrT="[Text]"/>
      <dgm:spPr>
        <a:xfrm rot="5400000">
          <a:off x="5306625" y="-1510406"/>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Provide Emergency Alert notifications to the Campus</a:t>
          </a:r>
        </a:p>
      </dgm:t>
    </dgm:pt>
    <dgm:pt modelId="{73DD84BE-F010-41E3-BF5A-0310CB8BCD2F}" type="parTrans" cxnId="{D8FEA192-BD83-49C2-87AD-E32D8D11BAF5}">
      <dgm:prSet/>
      <dgm:spPr/>
      <dgm:t>
        <a:bodyPr/>
        <a:lstStyle/>
        <a:p>
          <a:endParaRPr lang="en-US"/>
        </a:p>
      </dgm:t>
    </dgm:pt>
    <dgm:pt modelId="{3D2FC370-36F0-494F-B0B5-3BFAA2A37C8C}" type="sibTrans" cxnId="{D8FEA192-BD83-49C2-87AD-E32D8D11BAF5}">
      <dgm:prSet/>
      <dgm:spPr/>
      <dgm:t>
        <a:bodyPr/>
        <a:lstStyle/>
        <a:p>
          <a:endParaRPr lang="en-US"/>
        </a:p>
      </dgm:t>
    </dgm:pt>
    <dgm:pt modelId="{AC3A84BF-ABAA-44A1-A666-B9662D23FB7B}">
      <dgm:prSet phldrT="[Text]"/>
      <dgm:spPr>
        <a:xfrm>
          <a:off x="0" y="1521131"/>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Effects (what threat means to EF#1)</a:t>
          </a:r>
        </a:p>
      </dgm:t>
    </dgm:pt>
    <dgm:pt modelId="{B46990F1-0EA4-45FC-92F3-F981C66BEFEA}" type="parTrans" cxnId="{A4F576AE-3AC3-49CD-ADA6-E85BA96BF828}">
      <dgm:prSet/>
      <dgm:spPr/>
      <dgm:t>
        <a:bodyPr/>
        <a:lstStyle/>
        <a:p>
          <a:endParaRPr lang="en-US"/>
        </a:p>
      </dgm:t>
    </dgm:pt>
    <dgm:pt modelId="{DE3A4592-BE44-4606-827F-1EBCFEFEB94F}" type="sibTrans" cxnId="{A4F576AE-3AC3-49CD-ADA6-E85BA96BF828}">
      <dgm:prSet/>
      <dgm:spPr/>
      <dgm:t>
        <a:bodyPr/>
        <a:lstStyle/>
        <a:p>
          <a:endParaRPr lang="en-US"/>
        </a:p>
      </dgm:t>
    </dgm:pt>
    <dgm:pt modelId="{48459E5C-4289-4255-8D05-0848F137483D}">
      <dgm:prSet phldrT="[Text]"/>
      <dgm:spPr>
        <a:xfrm>
          <a:off x="0" y="2281075"/>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Mitigation of Hazard</a:t>
          </a:r>
        </a:p>
      </dgm:t>
    </dgm:pt>
    <dgm:pt modelId="{C9D50A44-8F98-427B-897C-DF0DCF003782}" type="parTrans" cxnId="{B6F6719C-7EB1-4C1A-A656-D306B9192E1C}">
      <dgm:prSet/>
      <dgm:spPr/>
      <dgm:t>
        <a:bodyPr/>
        <a:lstStyle/>
        <a:p>
          <a:endParaRPr lang="en-US"/>
        </a:p>
      </dgm:t>
    </dgm:pt>
    <dgm:pt modelId="{EBC8659D-593F-4E28-88A5-DC809B289DD4}" type="sibTrans" cxnId="{B6F6719C-7EB1-4C1A-A656-D306B9192E1C}">
      <dgm:prSet/>
      <dgm:spPr/>
      <dgm:t>
        <a:bodyPr/>
        <a:lstStyle/>
        <a:p>
          <a:endParaRPr lang="en-US"/>
        </a:p>
      </dgm:t>
    </dgm:pt>
    <dgm:pt modelId="{E1F40848-12F2-4442-B79E-14432925FF8A}">
      <dgm:prSet phldrT="[Text]"/>
      <dgm:spPr>
        <a:xfrm rot="5400000">
          <a:off x="5306625" y="9481"/>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Move operations to EOC for redundant power system (EOC on generator).</a:t>
          </a:r>
        </a:p>
      </dgm:t>
    </dgm:pt>
    <dgm:pt modelId="{2341B197-E747-409A-8536-50F458E343CA}" type="parTrans" cxnId="{54ADB27C-DCDF-4269-A34D-C6D4F11FBB5F}">
      <dgm:prSet/>
      <dgm:spPr/>
      <dgm:t>
        <a:bodyPr/>
        <a:lstStyle/>
        <a:p>
          <a:endParaRPr lang="en-US"/>
        </a:p>
      </dgm:t>
    </dgm:pt>
    <dgm:pt modelId="{6B86F85D-FB5E-4193-A4C8-8A5A172C3A5B}" type="sibTrans" cxnId="{54ADB27C-DCDF-4269-A34D-C6D4F11FBB5F}">
      <dgm:prSet/>
      <dgm:spPr/>
      <dgm:t>
        <a:bodyPr/>
        <a:lstStyle/>
        <a:p>
          <a:endParaRPr lang="en-US"/>
        </a:p>
      </dgm:t>
    </dgm:pt>
    <dgm:pt modelId="{672085F0-00DE-4D17-9B92-184D059442C9}">
      <dgm:prSet phldrT="[Text]"/>
      <dgm:spPr>
        <a:xfrm>
          <a:off x="0" y="3041019"/>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Resumption Plan for EF#1</a:t>
          </a:r>
        </a:p>
      </dgm:t>
    </dgm:pt>
    <dgm:pt modelId="{94079716-9BA3-41DB-83B7-5D512EEE2967}" type="parTrans" cxnId="{5166B5E4-7AE0-4464-A940-4D9557F82EA9}">
      <dgm:prSet/>
      <dgm:spPr/>
      <dgm:t>
        <a:bodyPr/>
        <a:lstStyle/>
        <a:p>
          <a:endParaRPr lang="en-US"/>
        </a:p>
      </dgm:t>
    </dgm:pt>
    <dgm:pt modelId="{52B5649D-F1C7-435B-BDE4-FD13B65B9763}" type="sibTrans" cxnId="{5166B5E4-7AE0-4464-A940-4D9557F82EA9}">
      <dgm:prSet/>
      <dgm:spPr/>
      <dgm:t>
        <a:bodyPr/>
        <a:lstStyle/>
        <a:p>
          <a:endParaRPr lang="en-US"/>
        </a:p>
      </dgm:t>
    </dgm:pt>
    <dgm:pt modelId="{D070EEAC-7752-4D13-970B-598B307ACBFF}">
      <dgm:prSet phldrT="[Text]"/>
      <dgm:spPr>
        <a:xfrm rot="5400000">
          <a:off x="5306625" y="-750462"/>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Standard Emergency phone messageing disrupted.</a:t>
          </a:r>
        </a:p>
      </dgm:t>
    </dgm:pt>
    <dgm:pt modelId="{404E5067-08A5-4554-B888-9BB97454B034}" type="parTrans" cxnId="{8FCCDDD4-D6FC-4568-9343-614F81B41E65}">
      <dgm:prSet/>
      <dgm:spPr/>
      <dgm:t>
        <a:bodyPr/>
        <a:lstStyle/>
        <a:p>
          <a:endParaRPr lang="en-US"/>
        </a:p>
      </dgm:t>
    </dgm:pt>
    <dgm:pt modelId="{A9D79FA0-A55E-46F0-94CF-FDAC7C054A81}" type="sibTrans" cxnId="{8FCCDDD4-D6FC-4568-9343-614F81B41E65}">
      <dgm:prSet/>
      <dgm:spPr/>
      <dgm:t>
        <a:bodyPr/>
        <a:lstStyle/>
        <a:p>
          <a:endParaRPr lang="en-US"/>
        </a:p>
      </dgm:t>
    </dgm:pt>
    <dgm:pt modelId="{A1361148-C581-4BF2-83C5-19B3AAB5D8C0}">
      <dgm:prSet phldrT="[Text]"/>
      <dgm:spPr>
        <a:xfrm rot="5400000">
          <a:off x="5306625" y="-750462"/>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Carriage House unusable (OES Office).</a:t>
          </a:r>
        </a:p>
      </dgm:t>
    </dgm:pt>
    <dgm:pt modelId="{14F97D5F-D95A-46CF-B5F5-436D74733C92}" type="parTrans" cxnId="{291A8D26-5604-4D11-83B6-DF47B81691FF}">
      <dgm:prSet/>
      <dgm:spPr/>
      <dgm:t>
        <a:bodyPr/>
        <a:lstStyle/>
        <a:p>
          <a:endParaRPr lang="en-US"/>
        </a:p>
      </dgm:t>
    </dgm:pt>
    <dgm:pt modelId="{65A8A0B1-1C29-40FE-8A55-1227E77C625F}" type="sibTrans" cxnId="{291A8D26-5604-4D11-83B6-DF47B81691FF}">
      <dgm:prSet/>
      <dgm:spPr/>
      <dgm:t>
        <a:bodyPr/>
        <a:lstStyle/>
        <a:p>
          <a:endParaRPr lang="en-US"/>
        </a:p>
      </dgm:t>
    </dgm:pt>
    <dgm:pt modelId="{538B1D4F-C60C-47AD-918E-0B28DF7F448A}">
      <dgm:prSet phldrT="[Text]"/>
      <dgm:spPr>
        <a:xfrm rot="5400000">
          <a:off x="5306625" y="769425"/>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Landline backup phones, cell phone messaging (if cell tower operational), satellite phones for EOC, radios and ham radios, campus e-mail and VOIP alerts.</a:t>
          </a:r>
        </a:p>
      </dgm:t>
    </dgm:pt>
    <dgm:pt modelId="{69646D74-AA81-4B16-9F8E-819A35798660}" type="parTrans" cxnId="{4AEB826D-1BC5-4708-A842-49A9213DEABF}">
      <dgm:prSet/>
      <dgm:spPr/>
      <dgm:t>
        <a:bodyPr/>
        <a:lstStyle/>
        <a:p>
          <a:endParaRPr lang="en-US"/>
        </a:p>
      </dgm:t>
    </dgm:pt>
    <dgm:pt modelId="{3A9CC32D-335C-41DB-BE43-88349A3D55AC}" type="sibTrans" cxnId="{4AEB826D-1BC5-4708-A842-49A9213DEABF}">
      <dgm:prSet/>
      <dgm:spPr/>
      <dgm:t>
        <a:bodyPr/>
        <a:lstStyle/>
        <a:p>
          <a:endParaRPr lang="en-US"/>
        </a:p>
      </dgm:t>
    </dgm:pt>
    <dgm:pt modelId="{B56FE2AA-90E0-4D53-8E58-9E50AE6576AB}">
      <dgm:prSet phldrT="[Text]"/>
      <dgm:spPr>
        <a:xfrm>
          <a:off x="0" y="3800963"/>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Impact to Essential Function</a:t>
          </a:r>
        </a:p>
      </dgm:t>
    </dgm:pt>
    <dgm:pt modelId="{617E945B-8C3F-462B-A1D1-464D313B5AA5}" type="parTrans" cxnId="{80D305CC-BB6B-4969-9E3F-C410E5E5812D}">
      <dgm:prSet/>
      <dgm:spPr/>
      <dgm:t>
        <a:bodyPr/>
        <a:lstStyle/>
        <a:p>
          <a:endParaRPr lang="en-US"/>
        </a:p>
      </dgm:t>
    </dgm:pt>
    <dgm:pt modelId="{04014F3A-AD02-4864-AE4E-31066BC6A207}" type="sibTrans" cxnId="{80D305CC-BB6B-4969-9E3F-C410E5E5812D}">
      <dgm:prSet/>
      <dgm:spPr/>
      <dgm:t>
        <a:bodyPr/>
        <a:lstStyle/>
        <a:p>
          <a:endParaRPr lang="en-US"/>
        </a:p>
      </dgm:t>
    </dgm:pt>
    <dgm:pt modelId="{B6BBC248-F417-47C3-B1B8-9A7D82AEB051}">
      <dgm:prSet phldrT="[Text]"/>
      <dgm:spPr>
        <a:xfrm rot="5400000">
          <a:off x="5306625" y="1529369"/>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Emergency messaging may be delayed, brief (132 text characters) and not everyone has a cell phone. </a:t>
          </a:r>
        </a:p>
      </dgm:t>
    </dgm:pt>
    <dgm:pt modelId="{7D746BD0-845C-4E6B-B63E-A60441E3E073}" type="parTrans" cxnId="{4CA4C6E2-B475-4C49-8D1A-A96B321A8EE9}">
      <dgm:prSet/>
      <dgm:spPr/>
      <dgm:t>
        <a:bodyPr/>
        <a:lstStyle/>
        <a:p>
          <a:endParaRPr lang="en-US"/>
        </a:p>
      </dgm:t>
    </dgm:pt>
    <dgm:pt modelId="{714D2729-9C32-4D0A-B6FB-ED51FC816A45}" type="sibTrans" cxnId="{4CA4C6E2-B475-4C49-8D1A-A96B321A8EE9}">
      <dgm:prSet/>
      <dgm:spPr/>
      <dgm:t>
        <a:bodyPr/>
        <a:lstStyle/>
        <a:p>
          <a:endParaRPr lang="en-US"/>
        </a:p>
      </dgm:t>
    </dgm:pt>
    <dgm:pt modelId="{F5F36B70-2609-4DE9-AB04-6746A6BCA6BD}" type="pres">
      <dgm:prSet presAssocID="{264410AE-3EF3-4ED3-BC96-E6FC0151D9C8}" presName="Name0" presStyleCnt="0">
        <dgm:presLayoutVars>
          <dgm:dir/>
          <dgm:animLvl val="lvl"/>
          <dgm:resizeHandles val="exact"/>
        </dgm:presLayoutVars>
      </dgm:prSet>
      <dgm:spPr/>
    </dgm:pt>
    <dgm:pt modelId="{744F371F-50AA-4AB3-AFD0-11B976A6961A}" type="pres">
      <dgm:prSet presAssocID="{66B3A101-112E-4032-8CEC-056CD18AD4DB}" presName="linNode" presStyleCnt="0"/>
      <dgm:spPr/>
    </dgm:pt>
    <dgm:pt modelId="{F6AF7C79-C7D9-4720-B6B6-7EA00FC2AE00}" type="pres">
      <dgm:prSet presAssocID="{66B3A101-112E-4032-8CEC-056CD18AD4DB}" presName="parentText" presStyleLbl="node1" presStyleIdx="0" presStyleCnt="6">
        <dgm:presLayoutVars>
          <dgm:chMax val="1"/>
          <dgm:bulletEnabled val="1"/>
        </dgm:presLayoutVars>
      </dgm:prSet>
      <dgm:spPr/>
    </dgm:pt>
    <dgm:pt modelId="{25685978-1A5E-4F84-AB07-94F9EC1C37E9}" type="pres">
      <dgm:prSet presAssocID="{66B3A101-112E-4032-8CEC-056CD18AD4DB}" presName="descendantText" presStyleLbl="alignAccFollowNode1" presStyleIdx="0" presStyleCnt="6">
        <dgm:presLayoutVars>
          <dgm:bulletEnabled val="1"/>
        </dgm:presLayoutVars>
      </dgm:prSet>
      <dgm:spPr/>
    </dgm:pt>
    <dgm:pt modelId="{8862F7AD-75E0-42A5-98D2-613B9C8C619C}" type="pres">
      <dgm:prSet presAssocID="{79F6E0D3-55E4-4BD6-A516-1C7D774EFF41}" presName="sp" presStyleCnt="0"/>
      <dgm:spPr/>
    </dgm:pt>
    <dgm:pt modelId="{B17CCDBE-D0F5-4402-9DF6-A7540FE88592}" type="pres">
      <dgm:prSet presAssocID="{EDE624F3-A50A-440D-818A-0425A10BC64D}" presName="linNode" presStyleCnt="0"/>
      <dgm:spPr/>
    </dgm:pt>
    <dgm:pt modelId="{9E3354BD-3C3F-4358-B293-B1FD4A1ECFEE}" type="pres">
      <dgm:prSet presAssocID="{EDE624F3-A50A-440D-818A-0425A10BC64D}" presName="parentText" presStyleLbl="node1" presStyleIdx="1" presStyleCnt="6">
        <dgm:presLayoutVars>
          <dgm:chMax val="1"/>
          <dgm:bulletEnabled val="1"/>
        </dgm:presLayoutVars>
      </dgm:prSet>
      <dgm:spPr/>
    </dgm:pt>
    <dgm:pt modelId="{00266B02-DAFE-4137-83A8-5922876E8006}" type="pres">
      <dgm:prSet presAssocID="{EDE624F3-A50A-440D-818A-0425A10BC64D}" presName="descendantText" presStyleLbl="alignAccFollowNode1" presStyleIdx="1" presStyleCnt="6">
        <dgm:presLayoutVars>
          <dgm:bulletEnabled val="1"/>
        </dgm:presLayoutVars>
      </dgm:prSet>
      <dgm:spPr/>
    </dgm:pt>
    <dgm:pt modelId="{E704E835-D29E-46C9-9E57-64247D4CB45B}" type="pres">
      <dgm:prSet presAssocID="{519941F5-E703-4594-92BC-3F9D99600380}" presName="sp" presStyleCnt="0"/>
      <dgm:spPr/>
    </dgm:pt>
    <dgm:pt modelId="{557C6B22-6320-443D-A945-A490989449CE}" type="pres">
      <dgm:prSet presAssocID="{AC3A84BF-ABAA-44A1-A666-B9662D23FB7B}" presName="linNode" presStyleCnt="0"/>
      <dgm:spPr/>
    </dgm:pt>
    <dgm:pt modelId="{9E92CE4A-0880-412A-87FD-EE5C7A251FD7}" type="pres">
      <dgm:prSet presAssocID="{AC3A84BF-ABAA-44A1-A666-B9662D23FB7B}" presName="parentText" presStyleLbl="node1" presStyleIdx="2" presStyleCnt="6">
        <dgm:presLayoutVars>
          <dgm:chMax val="1"/>
          <dgm:bulletEnabled val="1"/>
        </dgm:presLayoutVars>
      </dgm:prSet>
      <dgm:spPr/>
    </dgm:pt>
    <dgm:pt modelId="{87B70E3A-39B4-48C2-BFCD-1C0055A5230D}" type="pres">
      <dgm:prSet presAssocID="{AC3A84BF-ABAA-44A1-A666-B9662D23FB7B}" presName="descendantText" presStyleLbl="alignAccFollowNode1" presStyleIdx="2" presStyleCnt="6">
        <dgm:presLayoutVars>
          <dgm:bulletEnabled val="1"/>
        </dgm:presLayoutVars>
      </dgm:prSet>
      <dgm:spPr/>
    </dgm:pt>
    <dgm:pt modelId="{A8432F3B-612D-43E4-83E1-A785A857D344}" type="pres">
      <dgm:prSet presAssocID="{DE3A4592-BE44-4606-827F-1EBCFEFEB94F}" presName="sp" presStyleCnt="0"/>
      <dgm:spPr/>
    </dgm:pt>
    <dgm:pt modelId="{CDD7933C-5BF4-4659-A895-B7B14FCCD886}" type="pres">
      <dgm:prSet presAssocID="{48459E5C-4289-4255-8D05-0848F137483D}" presName="linNode" presStyleCnt="0"/>
      <dgm:spPr/>
    </dgm:pt>
    <dgm:pt modelId="{60C7D9E1-A2E9-4AF4-80D7-0745A5BBD76D}" type="pres">
      <dgm:prSet presAssocID="{48459E5C-4289-4255-8D05-0848F137483D}" presName="parentText" presStyleLbl="node1" presStyleIdx="3" presStyleCnt="6">
        <dgm:presLayoutVars>
          <dgm:chMax val="1"/>
          <dgm:bulletEnabled val="1"/>
        </dgm:presLayoutVars>
      </dgm:prSet>
      <dgm:spPr/>
    </dgm:pt>
    <dgm:pt modelId="{D1971C8F-3224-4EA7-B59D-17570E9BA75A}" type="pres">
      <dgm:prSet presAssocID="{48459E5C-4289-4255-8D05-0848F137483D}" presName="descendantText" presStyleLbl="alignAccFollowNode1" presStyleIdx="3" presStyleCnt="6">
        <dgm:presLayoutVars>
          <dgm:bulletEnabled val="1"/>
        </dgm:presLayoutVars>
      </dgm:prSet>
      <dgm:spPr/>
    </dgm:pt>
    <dgm:pt modelId="{617E2EF7-619F-4BC9-BF4F-34CEA244022F}" type="pres">
      <dgm:prSet presAssocID="{EBC8659D-593F-4E28-88A5-DC809B289DD4}" presName="sp" presStyleCnt="0"/>
      <dgm:spPr/>
    </dgm:pt>
    <dgm:pt modelId="{B88BECDA-ECE8-422C-96FC-9225D9B7B88B}" type="pres">
      <dgm:prSet presAssocID="{672085F0-00DE-4D17-9B92-184D059442C9}" presName="linNode" presStyleCnt="0"/>
      <dgm:spPr/>
    </dgm:pt>
    <dgm:pt modelId="{3393D459-C2AE-4A08-A188-356E88CEB46C}" type="pres">
      <dgm:prSet presAssocID="{672085F0-00DE-4D17-9B92-184D059442C9}" presName="parentText" presStyleLbl="node1" presStyleIdx="4" presStyleCnt="6">
        <dgm:presLayoutVars>
          <dgm:chMax val="1"/>
          <dgm:bulletEnabled val="1"/>
        </dgm:presLayoutVars>
      </dgm:prSet>
      <dgm:spPr/>
    </dgm:pt>
    <dgm:pt modelId="{641A14DE-B64D-4B76-9480-DB0367D7EC23}" type="pres">
      <dgm:prSet presAssocID="{672085F0-00DE-4D17-9B92-184D059442C9}" presName="descendantText" presStyleLbl="alignAccFollowNode1" presStyleIdx="4" presStyleCnt="6">
        <dgm:presLayoutVars>
          <dgm:bulletEnabled val="1"/>
        </dgm:presLayoutVars>
      </dgm:prSet>
      <dgm:spPr/>
    </dgm:pt>
    <dgm:pt modelId="{F6CF5100-8567-483C-8FED-468BF07A43D5}" type="pres">
      <dgm:prSet presAssocID="{52B5649D-F1C7-435B-BDE4-FD13B65B9763}" presName="sp" presStyleCnt="0"/>
      <dgm:spPr/>
    </dgm:pt>
    <dgm:pt modelId="{8C09C557-4F32-48DE-B0F9-B6DD6F570EC2}" type="pres">
      <dgm:prSet presAssocID="{B56FE2AA-90E0-4D53-8E58-9E50AE6576AB}" presName="linNode" presStyleCnt="0"/>
      <dgm:spPr/>
    </dgm:pt>
    <dgm:pt modelId="{8198A464-0A4B-4DD8-AA08-D293AB19D511}" type="pres">
      <dgm:prSet presAssocID="{B56FE2AA-90E0-4D53-8E58-9E50AE6576AB}" presName="parentText" presStyleLbl="node1" presStyleIdx="5" presStyleCnt="6">
        <dgm:presLayoutVars>
          <dgm:chMax val="1"/>
          <dgm:bulletEnabled val="1"/>
        </dgm:presLayoutVars>
      </dgm:prSet>
      <dgm:spPr/>
    </dgm:pt>
    <dgm:pt modelId="{F6D4FF18-3911-4516-BC48-E82112F9779A}" type="pres">
      <dgm:prSet presAssocID="{B56FE2AA-90E0-4D53-8E58-9E50AE6576AB}" presName="descendantText" presStyleLbl="alignAccFollowNode1" presStyleIdx="5" presStyleCnt="6">
        <dgm:presLayoutVars>
          <dgm:bulletEnabled val="1"/>
        </dgm:presLayoutVars>
      </dgm:prSet>
      <dgm:spPr/>
    </dgm:pt>
  </dgm:ptLst>
  <dgm:cxnLst>
    <dgm:cxn modelId="{4E47E20C-04D0-458B-83F1-BADE4AA2AB67}" type="presOf" srcId="{44617283-2B8F-4ADC-8F66-6E6D96C5A7B4}" destId="{00266B02-DAFE-4137-83A8-5922876E8006}" srcOrd="0" destOrd="0" presId="urn:microsoft.com/office/officeart/2005/8/layout/vList5"/>
    <dgm:cxn modelId="{A2120B14-19AE-4345-8791-7AA1C07490EB}" srcId="{66B3A101-112E-4032-8CEC-056CD18AD4DB}" destId="{399B4B6F-4AC9-4BE5-9EAE-B32E480F76E4}" srcOrd="0" destOrd="0" parTransId="{2F01A0D4-70A4-4AE2-AC84-C16D20415BB1}" sibTransId="{30DD3717-37A0-4F95-BCA8-0D21D1F598D7}"/>
    <dgm:cxn modelId="{AD002A15-2963-46B3-971C-69351E9641A8}" type="presOf" srcId="{66B3A101-112E-4032-8CEC-056CD18AD4DB}" destId="{F6AF7C79-C7D9-4720-B6B6-7EA00FC2AE00}" srcOrd="0" destOrd="0" presId="urn:microsoft.com/office/officeart/2005/8/layout/vList5"/>
    <dgm:cxn modelId="{291A8D26-5604-4D11-83B6-DF47B81691FF}" srcId="{AC3A84BF-ABAA-44A1-A666-B9662D23FB7B}" destId="{A1361148-C581-4BF2-83C5-19B3AAB5D8C0}" srcOrd="1" destOrd="0" parTransId="{14F97D5F-D95A-46CF-B5F5-436D74733C92}" sibTransId="{65A8A0B1-1C29-40FE-8A55-1227E77C625F}"/>
    <dgm:cxn modelId="{56BD3A27-C6F5-4C5A-AAEE-B8FE303E25DD}" type="presOf" srcId="{EDE624F3-A50A-440D-818A-0425A10BC64D}" destId="{9E3354BD-3C3F-4358-B293-B1FD4A1ECFEE}" srcOrd="0" destOrd="0" presId="urn:microsoft.com/office/officeart/2005/8/layout/vList5"/>
    <dgm:cxn modelId="{5D4F4762-56F1-429C-A0CF-346166291D41}" type="presOf" srcId="{D070EEAC-7752-4D13-970B-598B307ACBFF}" destId="{87B70E3A-39B4-48C2-BFCD-1C0055A5230D}" srcOrd="0" destOrd="0" presId="urn:microsoft.com/office/officeart/2005/8/layout/vList5"/>
    <dgm:cxn modelId="{4AEB826D-1BC5-4708-A842-49A9213DEABF}" srcId="{672085F0-00DE-4D17-9B92-184D059442C9}" destId="{538B1D4F-C60C-47AD-918E-0B28DF7F448A}" srcOrd="0" destOrd="0" parTransId="{69646D74-AA81-4B16-9F8E-819A35798660}" sibTransId="{3A9CC32D-335C-41DB-BE43-88349A3D55AC}"/>
    <dgm:cxn modelId="{19C1AE52-C613-4CF5-A45A-EA79E7200F12}" type="presOf" srcId="{48459E5C-4289-4255-8D05-0848F137483D}" destId="{60C7D9E1-A2E9-4AF4-80D7-0745A5BBD76D}" srcOrd="0" destOrd="0" presId="urn:microsoft.com/office/officeart/2005/8/layout/vList5"/>
    <dgm:cxn modelId="{54ADB27C-DCDF-4269-A34D-C6D4F11FBB5F}" srcId="{48459E5C-4289-4255-8D05-0848F137483D}" destId="{E1F40848-12F2-4442-B79E-14432925FF8A}" srcOrd="0" destOrd="0" parTransId="{2341B197-E747-409A-8536-50F458E343CA}" sibTransId="{6B86F85D-FB5E-4193-A4C8-8A5A172C3A5B}"/>
    <dgm:cxn modelId="{D8FEA192-BD83-49C2-87AD-E32D8D11BAF5}" srcId="{EDE624F3-A50A-440D-818A-0425A10BC64D}" destId="{44617283-2B8F-4ADC-8F66-6E6D96C5A7B4}" srcOrd="0" destOrd="0" parTransId="{73DD84BE-F010-41E3-BF5A-0310CB8BCD2F}" sibTransId="{3D2FC370-36F0-494F-B0B5-3BFAA2A37C8C}"/>
    <dgm:cxn modelId="{40A30398-D9DF-46BD-A1AB-EEBDA991AFE6}" type="presOf" srcId="{B56FE2AA-90E0-4D53-8E58-9E50AE6576AB}" destId="{8198A464-0A4B-4DD8-AA08-D293AB19D511}" srcOrd="0" destOrd="0" presId="urn:microsoft.com/office/officeart/2005/8/layout/vList5"/>
    <dgm:cxn modelId="{B6F6719C-7EB1-4C1A-A656-D306B9192E1C}" srcId="{264410AE-3EF3-4ED3-BC96-E6FC0151D9C8}" destId="{48459E5C-4289-4255-8D05-0848F137483D}" srcOrd="3" destOrd="0" parTransId="{C9D50A44-8F98-427B-897C-DF0DCF003782}" sibTransId="{EBC8659D-593F-4E28-88A5-DC809B289DD4}"/>
    <dgm:cxn modelId="{5A505BA3-EFD5-496D-87C2-99366308B73C}" srcId="{264410AE-3EF3-4ED3-BC96-E6FC0151D9C8}" destId="{66B3A101-112E-4032-8CEC-056CD18AD4DB}" srcOrd="0" destOrd="0" parTransId="{0E4ABC94-6DC6-4F47-B9C3-9AA4B4E48043}" sibTransId="{79F6E0D3-55E4-4BD6-A516-1C7D774EFF41}"/>
    <dgm:cxn modelId="{A4F576AE-3AC3-49CD-ADA6-E85BA96BF828}" srcId="{264410AE-3EF3-4ED3-BC96-E6FC0151D9C8}" destId="{AC3A84BF-ABAA-44A1-A666-B9662D23FB7B}" srcOrd="2" destOrd="0" parTransId="{B46990F1-0EA4-45FC-92F3-F981C66BEFEA}" sibTransId="{DE3A4592-BE44-4606-827F-1EBCFEFEB94F}"/>
    <dgm:cxn modelId="{327D00C5-0FA6-4FA4-BFB5-32209AE1AAC6}" type="presOf" srcId="{B6BBC248-F417-47C3-B1B8-9A7D82AEB051}" destId="{F6D4FF18-3911-4516-BC48-E82112F9779A}" srcOrd="0" destOrd="0" presId="urn:microsoft.com/office/officeart/2005/8/layout/vList5"/>
    <dgm:cxn modelId="{80D305CC-BB6B-4969-9E3F-C410E5E5812D}" srcId="{264410AE-3EF3-4ED3-BC96-E6FC0151D9C8}" destId="{B56FE2AA-90E0-4D53-8E58-9E50AE6576AB}" srcOrd="5" destOrd="0" parTransId="{617E945B-8C3F-462B-A1D1-464D313B5AA5}" sibTransId="{04014F3A-AD02-4864-AE4E-31066BC6A207}"/>
    <dgm:cxn modelId="{9F583DD1-919E-4885-AB87-84758D15A7C7}" type="presOf" srcId="{538B1D4F-C60C-47AD-918E-0B28DF7F448A}" destId="{641A14DE-B64D-4B76-9480-DB0367D7EC23}" srcOrd="0" destOrd="0" presId="urn:microsoft.com/office/officeart/2005/8/layout/vList5"/>
    <dgm:cxn modelId="{300FD7D1-1268-47FF-8CDA-A2AC4ECB8EA9}" type="presOf" srcId="{A1361148-C581-4BF2-83C5-19B3AAB5D8C0}" destId="{87B70E3A-39B4-48C2-BFCD-1C0055A5230D}" srcOrd="0" destOrd="1" presId="urn:microsoft.com/office/officeart/2005/8/layout/vList5"/>
    <dgm:cxn modelId="{C2940AD4-2676-47DC-8711-89A7CD0FD0BB}" type="presOf" srcId="{264410AE-3EF3-4ED3-BC96-E6FC0151D9C8}" destId="{F5F36B70-2609-4DE9-AB04-6746A6BCA6BD}" srcOrd="0" destOrd="0" presId="urn:microsoft.com/office/officeart/2005/8/layout/vList5"/>
    <dgm:cxn modelId="{8FCCDDD4-D6FC-4568-9343-614F81B41E65}" srcId="{AC3A84BF-ABAA-44A1-A666-B9662D23FB7B}" destId="{D070EEAC-7752-4D13-970B-598B307ACBFF}" srcOrd="0" destOrd="0" parTransId="{404E5067-08A5-4554-B888-9BB97454B034}" sibTransId="{A9D79FA0-A55E-46F0-94CF-FDAC7C054A81}"/>
    <dgm:cxn modelId="{6E05D2DA-82B1-48F5-9FBD-94D3F1D21278}" type="presOf" srcId="{E1F40848-12F2-4442-B79E-14432925FF8A}" destId="{D1971C8F-3224-4EA7-B59D-17570E9BA75A}" srcOrd="0" destOrd="0" presId="urn:microsoft.com/office/officeart/2005/8/layout/vList5"/>
    <dgm:cxn modelId="{3AE7E5DD-A16A-402A-9E88-59496556A3C5}" type="presOf" srcId="{AC3A84BF-ABAA-44A1-A666-B9662D23FB7B}" destId="{9E92CE4A-0880-412A-87FD-EE5C7A251FD7}" srcOrd="0" destOrd="0" presId="urn:microsoft.com/office/officeart/2005/8/layout/vList5"/>
    <dgm:cxn modelId="{E01027DE-58FE-4FBE-9B6C-631F85E58666}" type="presOf" srcId="{399B4B6F-4AC9-4BE5-9EAE-B32E480F76E4}" destId="{25685978-1A5E-4F84-AB07-94F9EC1C37E9}" srcOrd="0" destOrd="0" presId="urn:microsoft.com/office/officeart/2005/8/layout/vList5"/>
    <dgm:cxn modelId="{4CA4C6E2-B475-4C49-8D1A-A96B321A8EE9}" srcId="{B56FE2AA-90E0-4D53-8E58-9E50AE6576AB}" destId="{B6BBC248-F417-47C3-B1B8-9A7D82AEB051}" srcOrd="0" destOrd="0" parTransId="{7D746BD0-845C-4E6B-B63E-A60441E3E073}" sibTransId="{714D2729-9C32-4D0A-B6FB-ED51FC816A45}"/>
    <dgm:cxn modelId="{5166B5E4-7AE0-4464-A940-4D9557F82EA9}" srcId="{264410AE-3EF3-4ED3-BC96-E6FC0151D9C8}" destId="{672085F0-00DE-4D17-9B92-184D059442C9}" srcOrd="4" destOrd="0" parTransId="{94079716-9BA3-41DB-83B7-5D512EEE2967}" sibTransId="{52B5649D-F1C7-435B-BDE4-FD13B65B9763}"/>
    <dgm:cxn modelId="{51DBAFE6-8E2E-4240-89F2-9850F7FDE194}" srcId="{264410AE-3EF3-4ED3-BC96-E6FC0151D9C8}" destId="{EDE624F3-A50A-440D-818A-0425A10BC64D}" srcOrd="1" destOrd="0" parTransId="{D9EBE478-5030-420E-8C2C-13BBAD711A0D}" sibTransId="{519941F5-E703-4594-92BC-3F9D99600380}"/>
    <dgm:cxn modelId="{592B07EF-32AC-4C1E-ABA2-0EE11CA80841}" type="presOf" srcId="{672085F0-00DE-4D17-9B92-184D059442C9}" destId="{3393D459-C2AE-4A08-A188-356E88CEB46C}" srcOrd="0" destOrd="0" presId="urn:microsoft.com/office/officeart/2005/8/layout/vList5"/>
    <dgm:cxn modelId="{7AA02693-4D09-4AD1-AE7F-18375D3FBEBD}" type="presParOf" srcId="{F5F36B70-2609-4DE9-AB04-6746A6BCA6BD}" destId="{744F371F-50AA-4AB3-AFD0-11B976A6961A}" srcOrd="0" destOrd="0" presId="urn:microsoft.com/office/officeart/2005/8/layout/vList5"/>
    <dgm:cxn modelId="{01D8A41F-974D-4C12-873F-F370DC61835C}" type="presParOf" srcId="{744F371F-50AA-4AB3-AFD0-11B976A6961A}" destId="{F6AF7C79-C7D9-4720-B6B6-7EA00FC2AE00}" srcOrd="0" destOrd="0" presId="urn:microsoft.com/office/officeart/2005/8/layout/vList5"/>
    <dgm:cxn modelId="{60CABFDD-42F1-4EB4-BF91-89830899DE30}" type="presParOf" srcId="{744F371F-50AA-4AB3-AFD0-11B976A6961A}" destId="{25685978-1A5E-4F84-AB07-94F9EC1C37E9}" srcOrd="1" destOrd="0" presId="urn:microsoft.com/office/officeart/2005/8/layout/vList5"/>
    <dgm:cxn modelId="{2C3CB687-0E53-4681-B297-89888D7FF367}" type="presParOf" srcId="{F5F36B70-2609-4DE9-AB04-6746A6BCA6BD}" destId="{8862F7AD-75E0-42A5-98D2-613B9C8C619C}" srcOrd="1" destOrd="0" presId="urn:microsoft.com/office/officeart/2005/8/layout/vList5"/>
    <dgm:cxn modelId="{5C973C2A-9462-4293-A089-F94849AF3AB2}" type="presParOf" srcId="{F5F36B70-2609-4DE9-AB04-6746A6BCA6BD}" destId="{B17CCDBE-D0F5-4402-9DF6-A7540FE88592}" srcOrd="2" destOrd="0" presId="urn:microsoft.com/office/officeart/2005/8/layout/vList5"/>
    <dgm:cxn modelId="{D074FB3F-7B75-44CF-B158-28C147320398}" type="presParOf" srcId="{B17CCDBE-D0F5-4402-9DF6-A7540FE88592}" destId="{9E3354BD-3C3F-4358-B293-B1FD4A1ECFEE}" srcOrd="0" destOrd="0" presId="urn:microsoft.com/office/officeart/2005/8/layout/vList5"/>
    <dgm:cxn modelId="{7F7E6BD4-9CB1-4AD4-9685-6C1281489C4B}" type="presParOf" srcId="{B17CCDBE-D0F5-4402-9DF6-A7540FE88592}" destId="{00266B02-DAFE-4137-83A8-5922876E8006}" srcOrd="1" destOrd="0" presId="urn:microsoft.com/office/officeart/2005/8/layout/vList5"/>
    <dgm:cxn modelId="{A384DFAA-5AA2-4F0D-A288-A7F404F92545}" type="presParOf" srcId="{F5F36B70-2609-4DE9-AB04-6746A6BCA6BD}" destId="{E704E835-D29E-46C9-9E57-64247D4CB45B}" srcOrd="3" destOrd="0" presId="urn:microsoft.com/office/officeart/2005/8/layout/vList5"/>
    <dgm:cxn modelId="{12A6F32E-915A-40BF-A811-7D6809E3D38F}" type="presParOf" srcId="{F5F36B70-2609-4DE9-AB04-6746A6BCA6BD}" destId="{557C6B22-6320-443D-A945-A490989449CE}" srcOrd="4" destOrd="0" presId="urn:microsoft.com/office/officeart/2005/8/layout/vList5"/>
    <dgm:cxn modelId="{0C06D348-0E58-47BB-9995-B5F99B3F21CB}" type="presParOf" srcId="{557C6B22-6320-443D-A945-A490989449CE}" destId="{9E92CE4A-0880-412A-87FD-EE5C7A251FD7}" srcOrd="0" destOrd="0" presId="urn:microsoft.com/office/officeart/2005/8/layout/vList5"/>
    <dgm:cxn modelId="{8B4E3F64-560E-451B-9CCE-529B318EF517}" type="presParOf" srcId="{557C6B22-6320-443D-A945-A490989449CE}" destId="{87B70E3A-39B4-48C2-BFCD-1C0055A5230D}" srcOrd="1" destOrd="0" presId="urn:microsoft.com/office/officeart/2005/8/layout/vList5"/>
    <dgm:cxn modelId="{2FB7FBB4-8736-46EE-B12B-1268F3CF7ABD}" type="presParOf" srcId="{F5F36B70-2609-4DE9-AB04-6746A6BCA6BD}" destId="{A8432F3B-612D-43E4-83E1-A785A857D344}" srcOrd="5" destOrd="0" presId="urn:microsoft.com/office/officeart/2005/8/layout/vList5"/>
    <dgm:cxn modelId="{34F38191-7C84-4133-93DE-F6C7E594DDED}" type="presParOf" srcId="{F5F36B70-2609-4DE9-AB04-6746A6BCA6BD}" destId="{CDD7933C-5BF4-4659-A895-B7B14FCCD886}" srcOrd="6" destOrd="0" presId="urn:microsoft.com/office/officeart/2005/8/layout/vList5"/>
    <dgm:cxn modelId="{F7B3D0F5-14E0-4BE7-A63B-45C23609617F}" type="presParOf" srcId="{CDD7933C-5BF4-4659-A895-B7B14FCCD886}" destId="{60C7D9E1-A2E9-4AF4-80D7-0745A5BBD76D}" srcOrd="0" destOrd="0" presId="urn:microsoft.com/office/officeart/2005/8/layout/vList5"/>
    <dgm:cxn modelId="{AB5EE881-F6A0-4D36-A205-EE01A03CE6B5}" type="presParOf" srcId="{CDD7933C-5BF4-4659-A895-B7B14FCCD886}" destId="{D1971C8F-3224-4EA7-B59D-17570E9BA75A}" srcOrd="1" destOrd="0" presId="urn:microsoft.com/office/officeart/2005/8/layout/vList5"/>
    <dgm:cxn modelId="{BC0DB07E-9F01-446E-80A6-4F0ACBCF4F26}" type="presParOf" srcId="{F5F36B70-2609-4DE9-AB04-6746A6BCA6BD}" destId="{617E2EF7-619F-4BC9-BF4F-34CEA244022F}" srcOrd="7" destOrd="0" presId="urn:microsoft.com/office/officeart/2005/8/layout/vList5"/>
    <dgm:cxn modelId="{5FF85A37-0653-4BD4-B516-9A44DA5360F3}" type="presParOf" srcId="{F5F36B70-2609-4DE9-AB04-6746A6BCA6BD}" destId="{B88BECDA-ECE8-422C-96FC-9225D9B7B88B}" srcOrd="8" destOrd="0" presId="urn:microsoft.com/office/officeart/2005/8/layout/vList5"/>
    <dgm:cxn modelId="{F2C0FB2D-EAF5-48E0-BA04-5B7BA3890817}" type="presParOf" srcId="{B88BECDA-ECE8-422C-96FC-9225D9B7B88B}" destId="{3393D459-C2AE-4A08-A188-356E88CEB46C}" srcOrd="0" destOrd="0" presId="urn:microsoft.com/office/officeart/2005/8/layout/vList5"/>
    <dgm:cxn modelId="{C03B010B-5095-4DC7-9560-9F6382FC6DF2}" type="presParOf" srcId="{B88BECDA-ECE8-422C-96FC-9225D9B7B88B}" destId="{641A14DE-B64D-4B76-9480-DB0367D7EC23}" srcOrd="1" destOrd="0" presId="urn:microsoft.com/office/officeart/2005/8/layout/vList5"/>
    <dgm:cxn modelId="{106423BA-C6FF-4FA4-B823-EE50605D42AF}" type="presParOf" srcId="{F5F36B70-2609-4DE9-AB04-6746A6BCA6BD}" destId="{F6CF5100-8567-483C-8FED-468BF07A43D5}" srcOrd="9" destOrd="0" presId="urn:microsoft.com/office/officeart/2005/8/layout/vList5"/>
    <dgm:cxn modelId="{E79B1E1E-40C2-4138-8596-2B9BC3BFE5F2}" type="presParOf" srcId="{F5F36B70-2609-4DE9-AB04-6746A6BCA6BD}" destId="{8C09C557-4F32-48DE-B0F9-B6DD6F570EC2}" srcOrd="10" destOrd="0" presId="urn:microsoft.com/office/officeart/2005/8/layout/vList5"/>
    <dgm:cxn modelId="{F18748D0-FC5D-4AA6-950A-B437DD5C5B2F}" type="presParOf" srcId="{8C09C557-4F32-48DE-B0F9-B6DD6F570EC2}" destId="{8198A464-0A4B-4DD8-AA08-D293AB19D511}" srcOrd="0" destOrd="0" presId="urn:microsoft.com/office/officeart/2005/8/layout/vList5"/>
    <dgm:cxn modelId="{0606CE31-FA3B-49A6-B5DB-70291EDF021C}" type="presParOf" srcId="{8C09C557-4F32-48DE-B0F9-B6DD6F570EC2}" destId="{F6D4FF18-3911-4516-BC48-E82112F977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4410AE-3EF3-4ED3-BC96-E6FC0151D9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6B3A101-112E-4032-8CEC-056CD18AD4DB}">
      <dgm:prSet phldrT="[Text]"/>
      <dgm:spPr>
        <a:xfrm>
          <a:off x="0" y="1243"/>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Hazards &amp; Threats: Risks</a:t>
          </a:r>
        </a:p>
      </dgm:t>
    </dgm:pt>
    <dgm:pt modelId="{0E4ABC94-6DC6-4F47-B9C3-9AA4B4E48043}" type="parTrans" cxnId="{5A505BA3-EFD5-496D-87C2-99366308B73C}">
      <dgm:prSet/>
      <dgm:spPr/>
      <dgm:t>
        <a:bodyPr/>
        <a:lstStyle/>
        <a:p>
          <a:endParaRPr lang="en-US"/>
        </a:p>
      </dgm:t>
    </dgm:pt>
    <dgm:pt modelId="{79F6E0D3-55E4-4BD6-A516-1C7D774EFF41}" type="sibTrans" cxnId="{5A505BA3-EFD5-496D-87C2-99366308B73C}">
      <dgm:prSet/>
      <dgm:spPr/>
      <dgm:t>
        <a:bodyPr/>
        <a:lstStyle/>
        <a:p>
          <a:endParaRPr lang="en-US"/>
        </a:p>
      </dgm:t>
    </dgm:pt>
    <dgm:pt modelId="{EDE624F3-A50A-440D-818A-0425A10BC64D}">
      <dgm:prSet phldrT="[Text]"/>
      <dgm:spPr>
        <a:xfrm>
          <a:off x="0" y="761187"/>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Essential Fuction #1 (EF#1)</a:t>
          </a:r>
        </a:p>
      </dgm:t>
    </dgm:pt>
    <dgm:pt modelId="{D9EBE478-5030-420E-8C2C-13BBAD711A0D}" type="parTrans" cxnId="{51DBAFE6-8E2E-4240-89F2-9850F7FDE194}">
      <dgm:prSet/>
      <dgm:spPr/>
      <dgm:t>
        <a:bodyPr/>
        <a:lstStyle/>
        <a:p>
          <a:endParaRPr lang="en-US"/>
        </a:p>
      </dgm:t>
    </dgm:pt>
    <dgm:pt modelId="{519941F5-E703-4594-92BC-3F9D99600380}" type="sibTrans" cxnId="{51DBAFE6-8E2E-4240-89F2-9850F7FDE194}">
      <dgm:prSet/>
      <dgm:spPr/>
      <dgm:t>
        <a:bodyPr/>
        <a:lstStyle/>
        <a:p>
          <a:endParaRPr lang="en-US"/>
        </a:p>
      </dgm:t>
    </dgm:pt>
    <dgm:pt modelId="{44617283-2B8F-4ADC-8F66-6E6D96C5A7B4}">
      <dgm:prSet phldrT="[Text]"/>
      <dgm:spPr>
        <a:xfrm rot="5400000">
          <a:off x="5306625" y="-1510406"/>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73DD84BE-F010-41E3-BF5A-0310CB8BCD2F}" type="parTrans" cxnId="{D8FEA192-BD83-49C2-87AD-E32D8D11BAF5}">
      <dgm:prSet/>
      <dgm:spPr/>
      <dgm:t>
        <a:bodyPr/>
        <a:lstStyle/>
        <a:p>
          <a:endParaRPr lang="en-US"/>
        </a:p>
      </dgm:t>
    </dgm:pt>
    <dgm:pt modelId="{3D2FC370-36F0-494F-B0B5-3BFAA2A37C8C}" type="sibTrans" cxnId="{D8FEA192-BD83-49C2-87AD-E32D8D11BAF5}">
      <dgm:prSet/>
      <dgm:spPr/>
      <dgm:t>
        <a:bodyPr/>
        <a:lstStyle/>
        <a:p>
          <a:endParaRPr lang="en-US"/>
        </a:p>
      </dgm:t>
    </dgm:pt>
    <dgm:pt modelId="{AC3A84BF-ABAA-44A1-A666-B9662D23FB7B}">
      <dgm:prSet phldrT="[Text]"/>
      <dgm:spPr>
        <a:xfrm>
          <a:off x="0" y="1521131"/>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Effects (what threat means to EF#1)</a:t>
          </a:r>
        </a:p>
      </dgm:t>
    </dgm:pt>
    <dgm:pt modelId="{B46990F1-0EA4-45FC-92F3-F981C66BEFEA}" type="parTrans" cxnId="{A4F576AE-3AC3-49CD-ADA6-E85BA96BF828}">
      <dgm:prSet/>
      <dgm:spPr/>
      <dgm:t>
        <a:bodyPr/>
        <a:lstStyle/>
        <a:p>
          <a:endParaRPr lang="en-US"/>
        </a:p>
      </dgm:t>
    </dgm:pt>
    <dgm:pt modelId="{DE3A4592-BE44-4606-827F-1EBCFEFEB94F}" type="sibTrans" cxnId="{A4F576AE-3AC3-49CD-ADA6-E85BA96BF828}">
      <dgm:prSet/>
      <dgm:spPr/>
      <dgm:t>
        <a:bodyPr/>
        <a:lstStyle/>
        <a:p>
          <a:endParaRPr lang="en-US"/>
        </a:p>
      </dgm:t>
    </dgm:pt>
    <dgm:pt modelId="{48459E5C-4289-4255-8D05-0848F137483D}">
      <dgm:prSet phldrT="[Text]"/>
      <dgm:spPr>
        <a:xfrm>
          <a:off x="0" y="2281075"/>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Mitigation of Hazard</a:t>
          </a:r>
        </a:p>
      </dgm:t>
    </dgm:pt>
    <dgm:pt modelId="{C9D50A44-8F98-427B-897C-DF0DCF003782}" type="parTrans" cxnId="{B6F6719C-7EB1-4C1A-A656-D306B9192E1C}">
      <dgm:prSet/>
      <dgm:spPr/>
      <dgm:t>
        <a:bodyPr/>
        <a:lstStyle/>
        <a:p>
          <a:endParaRPr lang="en-US"/>
        </a:p>
      </dgm:t>
    </dgm:pt>
    <dgm:pt modelId="{EBC8659D-593F-4E28-88A5-DC809B289DD4}" type="sibTrans" cxnId="{B6F6719C-7EB1-4C1A-A656-D306B9192E1C}">
      <dgm:prSet/>
      <dgm:spPr/>
      <dgm:t>
        <a:bodyPr/>
        <a:lstStyle/>
        <a:p>
          <a:endParaRPr lang="en-US"/>
        </a:p>
      </dgm:t>
    </dgm:pt>
    <dgm:pt modelId="{E1F40848-12F2-4442-B79E-14432925FF8A}">
      <dgm:prSet phldrT="[Text]"/>
      <dgm:spPr>
        <a:xfrm rot="5400000">
          <a:off x="5306625" y="9481"/>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2341B197-E747-409A-8536-50F458E343CA}" type="parTrans" cxnId="{54ADB27C-DCDF-4269-A34D-C6D4F11FBB5F}">
      <dgm:prSet/>
      <dgm:spPr/>
      <dgm:t>
        <a:bodyPr/>
        <a:lstStyle/>
        <a:p>
          <a:endParaRPr lang="en-US"/>
        </a:p>
      </dgm:t>
    </dgm:pt>
    <dgm:pt modelId="{6B86F85D-FB5E-4193-A4C8-8A5A172C3A5B}" type="sibTrans" cxnId="{54ADB27C-DCDF-4269-A34D-C6D4F11FBB5F}">
      <dgm:prSet/>
      <dgm:spPr/>
      <dgm:t>
        <a:bodyPr/>
        <a:lstStyle/>
        <a:p>
          <a:endParaRPr lang="en-US"/>
        </a:p>
      </dgm:t>
    </dgm:pt>
    <dgm:pt modelId="{672085F0-00DE-4D17-9B92-184D059442C9}">
      <dgm:prSet phldrT="[Text]"/>
      <dgm:spPr>
        <a:xfrm>
          <a:off x="0" y="3041019"/>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Resumption Plan for EF#1</a:t>
          </a:r>
        </a:p>
      </dgm:t>
    </dgm:pt>
    <dgm:pt modelId="{94079716-9BA3-41DB-83B7-5D512EEE2967}" type="parTrans" cxnId="{5166B5E4-7AE0-4464-A940-4D9557F82EA9}">
      <dgm:prSet/>
      <dgm:spPr/>
      <dgm:t>
        <a:bodyPr/>
        <a:lstStyle/>
        <a:p>
          <a:endParaRPr lang="en-US"/>
        </a:p>
      </dgm:t>
    </dgm:pt>
    <dgm:pt modelId="{52B5649D-F1C7-435B-BDE4-FD13B65B9763}" type="sibTrans" cxnId="{5166B5E4-7AE0-4464-A940-4D9557F82EA9}">
      <dgm:prSet/>
      <dgm:spPr/>
      <dgm:t>
        <a:bodyPr/>
        <a:lstStyle/>
        <a:p>
          <a:endParaRPr lang="en-US"/>
        </a:p>
      </dgm:t>
    </dgm:pt>
    <dgm:pt modelId="{D070EEAC-7752-4D13-970B-598B307ACBFF}">
      <dgm:prSet phldrT="[Text]"/>
      <dgm:spPr>
        <a:xfrm rot="5400000">
          <a:off x="5306625" y="-750462"/>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404E5067-08A5-4554-B888-9BB97454B034}" type="parTrans" cxnId="{8FCCDDD4-D6FC-4568-9343-614F81B41E65}">
      <dgm:prSet/>
      <dgm:spPr/>
      <dgm:t>
        <a:bodyPr/>
        <a:lstStyle/>
        <a:p>
          <a:endParaRPr lang="en-US"/>
        </a:p>
      </dgm:t>
    </dgm:pt>
    <dgm:pt modelId="{A9D79FA0-A55E-46F0-94CF-FDAC7C054A81}" type="sibTrans" cxnId="{8FCCDDD4-D6FC-4568-9343-614F81B41E65}">
      <dgm:prSet/>
      <dgm:spPr/>
      <dgm:t>
        <a:bodyPr/>
        <a:lstStyle/>
        <a:p>
          <a:endParaRPr lang="en-US"/>
        </a:p>
      </dgm:t>
    </dgm:pt>
    <dgm:pt modelId="{A1361148-C581-4BF2-83C5-19B3AAB5D8C0}">
      <dgm:prSet phldrT="[Text]"/>
      <dgm:spPr>
        <a:xfrm rot="5400000">
          <a:off x="5306625" y="-750462"/>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How will this hazard alter the delivery of EF#1?</a:t>
          </a:r>
        </a:p>
      </dgm:t>
    </dgm:pt>
    <dgm:pt modelId="{14F97D5F-D95A-46CF-B5F5-436D74733C92}" type="parTrans" cxnId="{291A8D26-5604-4D11-83B6-DF47B81691FF}">
      <dgm:prSet/>
      <dgm:spPr/>
      <dgm:t>
        <a:bodyPr/>
        <a:lstStyle/>
        <a:p>
          <a:endParaRPr lang="en-US"/>
        </a:p>
      </dgm:t>
    </dgm:pt>
    <dgm:pt modelId="{65A8A0B1-1C29-40FE-8A55-1227E77C625F}" type="sibTrans" cxnId="{291A8D26-5604-4D11-83B6-DF47B81691FF}">
      <dgm:prSet/>
      <dgm:spPr/>
      <dgm:t>
        <a:bodyPr/>
        <a:lstStyle/>
        <a:p>
          <a:endParaRPr lang="en-US"/>
        </a:p>
      </dgm:t>
    </dgm:pt>
    <dgm:pt modelId="{538B1D4F-C60C-47AD-918E-0B28DF7F448A}">
      <dgm:prSet phldrT="[Text]"/>
      <dgm:spPr>
        <a:xfrm rot="5400000">
          <a:off x="5306625" y="769425"/>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How will EF#1 be performed under these circumstances?</a:t>
          </a:r>
        </a:p>
      </dgm:t>
    </dgm:pt>
    <dgm:pt modelId="{69646D74-AA81-4B16-9F8E-819A35798660}" type="parTrans" cxnId="{4AEB826D-1BC5-4708-A842-49A9213DEABF}">
      <dgm:prSet/>
      <dgm:spPr/>
      <dgm:t>
        <a:bodyPr/>
        <a:lstStyle/>
        <a:p>
          <a:endParaRPr lang="en-US"/>
        </a:p>
      </dgm:t>
    </dgm:pt>
    <dgm:pt modelId="{3A9CC32D-335C-41DB-BE43-88349A3D55AC}" type="sibTrans" cxnId="{4AEB826D-1BC5-4708-A842-49A9213DEABF}">
      <dgm:prSet/>
      <dgm:spPr/>
      <dgm:t>
        <a:bodyPr/>
        <a:lstStyle/>
        <a:p>
          <a:endParaRPr lang="en-US"/>
        </a:p>
      </dgm:t>
    </dgm:pt>
    <dgm:pt modelId="{B56FE2AA-90E0-4D53-8E58-9E50AE6576AB}">
      <dgm:prSet phldrT="[Text]"/>
      <dgm:spPr>
        <a:xfrm>
          <a:off x="0" y="3800963"/>
          <a:ext cx="2962656" cy="72375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Impact to Essential Function</a:t>
          </a:r>
        </a:p>
      </dgm:t>
    </dgm:pt>
    <dgm:pt modelId="{617E945B-8C3F-462B-A1D1-464D313B5AA5}" type="parTrans" cxnId="{80D305CC-BB6B-4969-9E3F-C410E5E5812D}">
      <dgm:prSet/>
      <dgm:spPr/>
      <dgm:t>
        <a:bodyPr/>
        <a:lstStyle/>
        <a:p>
          <a:endParaRPr lang="en-US"/>
        </a:p>
      </dgm:t>
    </dgm:pt>
    <dgm:pt modelId="{04014F3A-AD02-4864-AE4E-31066BC6A207}" type="sibTrans" cxnId="{80D305CC-BB6B-4969-9E3F-C410E5E5812D}">
      <dgm:prSet/>
      <dgm:spPr/>
      <dgm:t>
        <a:bodyPr/>
        <a:lstStyle/>
        <a:p>
          <a:endParaRPr lang="en-US"/>
        </a:p>
      </dgm:t>
    </dgm:pt>
    <dgm:pt modelId="{B6BBC248-F417-47C3-B1B8-9A7D82AEB051}">
      <dgm:prSet phldrT="[Text]"/>
      <dgm:spPr>
        <a:xfrm rot="5400000">
          <a:off x="5306625" y="1529369"/>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What are the upstream/downstream and internal impacts?</a:t>
          </a:r>
        </a:p>
      </dgm:t>
    </dgm:pt>
    <dgm:pt modelId="{7D746BD0-845C-4E6B-B63E-A60441E3E073}" type="parTrans" cxnId="{4CA4C6E2-B475-4C49-8D1A-A96B321A8EE9}">
      <dgm:prSet/>
      <dgm:spPr/>
      <dgm:t>
        <a:bodyPr/>
        <a:lstStyle/>
        <a:p>
          <a:endParaRPr lang="en-US"/>
        </a:p>
      </dgm:t>
    </dgm:pt>
    <dgm:pt modelId="{714D2729-9C32-4D0A-B6FB-ED51FC816A45}" type="sibTrans" cxnId="{4CA4C6E2-B475-4C49-8D1A-A96B321A8EE9}">
      <dgm:prSet/>
      <dgm:spPr/>
      <dgm:t>
        <a:bodyPr/>
        <a:lstStyle/>
        <a:p>
          <a:endParaRPr lang="en-US"/>
        </a:p>
      </dgm:t>
    </dgm:pt>
    <dgm:pt modelId="{DF105A06-82B4-425D-8C31-E94C3C066F0F}">
      <dgm:prSet phldrT="[Text]"/>
      <dgm:spPr>
        <a:xfrm rot="5400000">
          <a:off x="5306625" y="-2270350"/>
          <a:ext cx="579005"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84E1E24F-AD0D-4AD3-8A08-87C2F98A4253}" type="parTrans" cxnId="{A4F951B1-7563-49A5-94A7-384FFD6C4BD8}">
      <dgm:prSet/>
      <dgm:spPr/>
      <dgm:t>
        <a:bodyPr/>
        <a:lstStyle/>
        <a:p>
          <a:endParaRPr lang="en-US"/>
        </a:p>
      </dgm:t>
    </dgm:pt>
    <dgm:pt modelId="{5DED5F4D-1B9A-4EF4-B8B4-1A0CD3C81CCF}" type="sibTrans" cxnId="{A4F951B1-7563-49A5-94A7-384FFD6C4BD8}">
      <dgm:prSet/>
      <dgm:spPr/>
      <dgm:t>
        <a:bodyPr/>
        <a:lstStyle/>
        <a:p>
          <a:endParaRPr lang="en-US"/>
        </a:p>
      </dgm:t>
    </dgm:pt>
    <dgm:pt modelId="{F5F36B70-2609-4DE9-AB04-6746A6BCA6BD}" type="pres">
      <dgm:prSet presAssocID="{264410AE-3EF3-4ED3-BC96-E6FC0151D9C8}" presName="Name0" presStyleCnt="0">
        <dgm:presLayoutVars>
          <dgm:dir/>
          <dgm:animLvl val="lvl"/>
          <dgm:resizeHandles val="exact"/>
        </dgm:presLayoutVars>
      </dgm:prSet>
      <dgm:spPr/>
    </dgm:pt>
    <dgm:pt modelId="{744F371F-50AA-4AB3-AFD0-11B976A6961A}" type="pres">
      <dgm:prSet presAssocID="{66B3A101-112E-4032-8CEC-056CD18AD4DB}" presName="linNode" presStyleCnt="0"/>
      <dgm:spPr/>
    </dgm:pt>
    <dgm:pt modelId="{F6AF7C79-C7D9-4720-B6B6-7EA00FC2AE00}" type="pres">
      <dgm:prSet presAssocID="{66B3A101-112E-4032-8CEC-056CD18AD4DB}" presName="parentText" presStyleLbl="node1" presStyleIdx="0" presStyleCnt="6">
        <dgm:presLayoutVars>
          <dgm:chMax val="1"/>
          <dgm:bulletEnabled val="1"/>
        </dgm:presLayoutVars>
      </dgm:prSet>
      <dgm:spPr/>
    </dgm:pt>
    <dgm:pt modelId="{25685978-1A5E-4F84-AB07-94F9EC1C37E9}" type="pres">
      <dgm:prSet presAssocID="{66B3A101-112E-4032-8CEC-056CD18AD4DB}" presName="descendantText" presStyleLbl="alignAccFollowNode1" presStyleIdx="0" presStyleCnt="6">
        <dgm:presLayoutVars>
          <dgm:bulletEnabled val="1"/>
        </dgm:presLayoutVars>
      </dgm:prSet>
      <dgm:spPr/>
    </dgm:pt>
    <dgm:pt modelId="{8862F7AD-75E0-42A5-98D2-613B9C8C619C}" type="pres">
      <dgm:prSet presAssocID="{79F6E0D3-55E4-4BD6-A516-1C7D774EFF41}" presName="sp" presStyleCnt="0"/>
      <dgm:spPr/>
    </dgm:pt>
    <dgm:pt modelId="{B17CCDBE-D0F5-4402-9DF6-A7540FE88592}" type="pres">
      <dgm:prSet presAssocID="{EDE624F3-A50A-440D-818A-0425A10BC64D}" presName="linNode" presStyleCnt="0"/>
      <dgm:spPr/>
    </dgm:pt>
    <dgm:pt modelId="{9E3354BD-3C3F-4358-B293-B1FD4A1ECFEE}" type="pres">
      <dgm:prSet presAssocID="{EDE624F3-A50A-440D-818A-0425A10BC64D}" presName="parentText" presStyleLbl="node1" presStyleIdx="1" presStyleCnt="6">
        <dgm:presLayoutVars>
          <dgm:chMax val="1"/>
          <dgm:bulletEnabled val="1"/>
        </dgm:presLayoutVars>
      </dgm:prSet>
      <dgm:spPr/>
    </dgm:pt>
    <dgm:pt modelId="{00266B02-DAFE-4137-83A8-5922876E8006}" type="pres">
      <dgm:prSet presAssocID="{EDE624F3-A50A-440D-818A-0425A10BC64D}" presName="descendantText" presStyleLbl="alignAccFollowNode1" presStyleIdx="1" presStyleCnt="6">
        <dgm:presLayoutVars>
          <dgm:bulletEnabled val="1"/>
        </dgm:presLayoutVars>
      </dgm:prSet>
      <dgm:spPr/>
    </dgm:pt>
    <dgm:pt modelId="{E704E835-D29E-46C9-9E57-64247D4CB45B}" type="pres">
      <dgm:prSet presAssocID="{519941F5-E703-4594-92BC-3F9D99600380}" presName="sp" presStyleCnt="0"/>
      <dgm:spPr/>
    </dgm:pt>
    <dgm:pt modelId="{557C6B22-6320-443D-A945-A490989449CE}" type="pres">
      <dgm:prSet presAssocID="{AC3A84BF-ABAA-44A1-A666-B9662D23FB7B}" presName="linNode" presStyleCnt="0"/>
      <dgm:spPr/>
    </dgm:pt>
    <dgm:pt modelId="{9E92CE4A-0880-412A-87FD-EE5C7A251FD7}" type="pres">
      <dgm:prSet presAssocID="{AC3A84BF-ABAA-44A1-A666-B9662D23FB7B}" presName="parentText" presStyleLbl="node1" presStyleIdx="2" presStyleCnt="6">
        <dgm:presLayoutVars>
          <dgm:chMax val="1"/>
          <dgm:bulletEnabled val="1"/>
        </dgm:presLayoutVars>
      </dgm:prSet>
      <dgm:spPr/>
    </dgm:pt>
    <dgm:pt modelId="{87B70E3A-39B4-48C2-BFCD-1C0055A5230D}" type="pres">
      <dgm:prSet presAssocID="{AC3A84BF-ABAA-44A1-A666-B9662D23FB7B}" presName="descendantText" presStyleLbl="alignAccFollowNode1" presStyleIdx="2" presStyleCnt="6">
        <dgm:presLayoutVars>
          <dgm:bulletEnabled val="1"/>
        </dgm:presLayoutVars>
      </dgm:prSet>
      <dgm:spPr/>
    </dgm:pt>
    <dgm:pt modelId="{A8432F3B-612D-43E4-83E1-A785A857D344}" type="pres">
      <dgm:prSet presAssocID="{DE3A4592-BE44-4606-827F-1EBCFEFEB94F}" presName="sp" presStyleCnt="0"/>
      <dgm:spPr/>
    </dgm:pt>
    <dgm:pt modelId="{CDD7933C-5BF4-4659-A895-B7B14FCCD886}" type="pres">
      <dgm:prSet presAssocID="{48459E5C-4289-4255-8D05-0848F137483D}" presName="linNode" presStyleCnt="0"/>
      <dgm:spPr/>
    </dgm:pt>
    <dgm:pt modelId="{60C7D9E1-A2E9-4AF4-80D7-0745A5BBD76D}" type="pres">
      <dgm:prSet presAssocID="{48459E5C-4289-4255-8D05-0848F137483D}" presName="parentText" presStyleLbl="node1" presStyleIdx="3" presStyleCnt="6">
        <dgm:presLayoutVars>
          <dgm:chMax val="1"/>
          <dgm:bulletEnabled val="1"/>
        </dgm:presLayoutVars>
      </dgm:prSet>
      <dgm:spPr/>
    </dgm:pt>
    <dgm:pt modelId="{D1971C8F-3224-4EA7-B59D-17570E9BA75A}" type="pres">
      <dgm:prSet presAssocID="{48459E5C-4289-4255-8D05-0848F137483D}" presName="descendantText" presStyleLbl="alignAccFollowNode1" presStyleIdx="3" presStyleCnt="6">
        <dgm:presLayoutVars>
          <dgm:bulletEnabled val="1"/>
        </dgm:presLayoutVars>
      </dgm:prSet>
      <dgm:spPr/>
    </dgm:pt>
    <dgm:pt modelId="{617E2EF7-619F-4BC9-BF4F-34CEA244022F}" type="pres">
      <dgm:prSet presAssocID="{EBC8659D-593F-4E28-88A5-DC809B289DD4}" presName="sp" presStyleCnt="0"/>
      <dgm:spPr/>
    </dgm:pt>
    <dgm:pt modelId="{B88BECDA-ECE8-422C-96FC-9225D9B7B88B}" type="pres">
      <dgm:prSet presAssocID="{672085F0-00DE-4D17-9B92-184D059442C9}" presName="linNode" presStyleCnt="0"/>
      <dgm:spPr/>
    </dgm:pt>
    <dgm:pt modelId="{3393D459-C2AE-4A08-A188-356E88CEB46C}" type="pres">
      <dgm:prSet presAssocID="{672085F0-00DE-4D17-9B92-184D059442C9}" presName="parentText" presStyleLbl="node1" presStyleIdx="4" presStyleCnt="6">
        <dgm:presLayoutVars>
          <dgm:chMax val="1"/>
          <dgm:bulletEnabled val="1"/>
        </dgm:presLayoutVars>
      </dgm:prSet>
      <dgm:spPr/>
    </dgm:pt>
    <dgm:pt modelId="{641A14DE-B64D-4B76-9480-DB0367D7EC23}" type="pres">
      <dgm:prSet presAssocID="{672085F0-00DE-4D17-9B92-184D059442C9}" presName="descendantText" presStyleLbl="alignAccFollowNode1" presStyleIdx="4" presStyleCnt="6">
        <dgm:presLayoutVars>
          <dgm:bulletEnabled val="1"/>
        </dgm:presLayoutVars>
      </dgm:prSet>
      <dgm:spPr/>
    </dgm:pt>
    <dgm:pt modelId="{F6CF5100-8567-483C-8FED-468BF07A43D5}" type="pres">
      <dgm:prSet presAssocID="{52B5649D-F1C7-435B-BDE4-FD13B65B9763}" presName="sp" presStyleCnt="0"/>
      <dgm:spPr/>
    </dgm:pt>
    <dgm:pt modelId="{8C09C557-4F32-48DE-B0F9-B6DD6F570EC2}" type="pres">
      <dgm:prSet presAssocID="{B56FE2AA-90E0-4D53-8E58-9E50AE6576AB}" presName="linNode" presStyleCnt="0"/>
      <dgm:spPr/>
    </dgm:pt>
    <dgm:pt modelId="{8198A464-0A4B-4DD8-AA08-D293AB19D511}" type="pres">
      <dgm:prSet presAssocID="{B56FE2AA-90E0-4D53-8E58-9E50AE6576AB}" presName="parentText" presStyleLbl="node1" presStyleIdx="5" presStyleCnt="6">
        <dgm:presLayoutVars>
          <dgm:chMax val="1"/>
          <dgm:bulletEnabled val="1"/>
        </dgm:presLayoutVars>
      </dgm:prSet>
      <dgm:spPr/>
    </dgm:pt>
    <dgm:pt modelId="{F6D4FF18-3911-4516-BC48-E82112F9779A}" type="pres">
      <dgm:prSet presAssocID="{B56FE2AA-90E0-4D53-8E58-9E50AE6576AB}" presName="descendantText" presStyleLbl="alignAccFollowNode1" presStyleIdx="5" presStyleCnt="6">
        <dgm:presLayoutVars>
          <dgm:bulletEnabled val="1"/>
        </dgm:presLayoutVars>
      </dgm:prSet>
      <dgm:spPr/>
    </dgm:pt>
  </dgm:ptLst>
  <dgm:cxnLst>
    <dgm:cxn modelId="{84A21415-AA8C-4F92-AFA7-4C91E07E3A0D}" type="presOf" srcId="{EDE624F3-A50A-440D-818A-0425A10BC64D}" destId="{9E3354BD-3C3F-4358-B293-B1FD4A1ECFEE}" srcOrd="0" destOrd="0" presId="urn:microsoft.com/office/officeart/2005/8/layout/vList5"/>
    <dgm:cxn modelId="{291A8D26-5604-4D11-83B6-DF47B81691FF}" srcId="{AC3A84BF-ABAA-44A1-A666-B9662D23FB7B}" destId="{A1361148-C581-4BF2-83C5-19B3AAB5D8C0}" srcOrd="1" destOrd="0" parTransId="{14F97D5F-D95A-46CF-B5F5-436D74733C92}" sibTransId="{65A8A0B1-1C29-40FE-8A55-1227E77C625F}"/>
    <dgm:cxn modelId="{4985FF46-7C36-4212-AFD4-57239F53FCF5}" type="presOf" srcId="{44617283-2B8F-4ADC-8F66-6E6D96C5A7B4}" destId="{00266B02-DAFE-4137-83A8-5922876E8006}" srcOrd="0" destOrd="0" presId="urn:microsoft.com/office/officeart/2005/8/layout/vList5"/>
    <dgm:cxn modelId="{85DDF548-160C-4CE1-B4B0-8C518E0374E4}" type="presOf" srcId="{B56FE2AA-90E0-4D53-8E58-9E50AE6576AB}" destId="{8198A464-0A4B-4DD8-AA08-D293AB19D511}" srcOrd="0" destOrd="0" presId="urn:microsoft.com/office/officeart/2005/8/layout/vList5"/>
    <dgm:cxn modelId="{4AEB826D-1BC5-4708-A842-49A9213DEABF}" srcId="{672085F0-00DE-4D17-9B92-184D059442C9}" destId="{538B1D4F-C60C-47AD-918E-0B28DF7F448A}" srcOrd="0" destOrd="0" parTransId="{69646D74-AA81-4B16-9F8E-819A35798660}" sibTransId="{3A9CC32D-335C-41DB-BE43-88349A3D55AC}"/>
    <dgm:cxn modelId="{9F0E5250-5947-4F74-960D-62E198315B17}" type="presOf" srcId="{AC3A84BF-ABAA-44A1-A666-B9662D23FB7B}" destId="{9E92CE4A-0880-412A-87FD-EE5C7A251FD7}" srcOrd="0" destOrd="0" presId="urn:microsoft.com/office/officeart/2005/8/layout/vList5"/>
    <dgm:cxn modelId="{0A938271-972B-4CD0-9731-394FDB395572}" type="presOf" srcId="{A1361148-C581-4BF2-83C5-19B3AAB5D8C0}" destId="{87B70E3A-39B4-48C2-BFCD-1C0055A5230D}" srcOrd="0" destOrd="1" presId="urn:microsoft.com/office/officeart/2005/8/layout/vList5"/>
    <dgm:cxn modelId="{84F74F78-8BB3-4B81-92C5-64E72D466AA3}" type="presOf" srcId="{E1F40848-12F2-4442-B79E-14432925FF8A}" destId="{D1971C8F-3224-4EA7-B59D-17570E9BA75A}" srcOrd="0" destOrd="0" presId="urn:microsoft.com/office/officeart/2005/8/layout/vList5"/>
    <dgm:cxn modelId="{54ADB27C-DCDF-4269-A34D-C6D4F11FBB5F}" srcId="{48459E5C-4289-4255-8D05-0848F137483D}" destId="{E1F40848-12F2-4442-B79E-14432925FF8A}" srcOrd="0" destOrd="0" parTransId="{2341B197-E747-409A-8536-50F458E343CA}" sibTransId="{6B86F85D-FB5E-4193-A4C8-8A5A172C3A5B}"/>
    <dgm:cxn modelId="{54893D81-2C9D-4268-910A-3F66BFE5D830}" type="presOf" srcId="{264410AE-3EF3-4ED3-BC96-E6FC0151D9C8}" destId="{F5F36B70-2609-4DE9-AB04-6746A6BCA6BD}" srcOrd="0" destOrd="0" presId="urn:microsoft.com/office/officeart/2005/8/layout/vList5"/>
    <dgm:cxn modelId="{8656E082-59B5-4B4A-8376-AD2B79BB7483}" type="presOf" srcId="{DF105A06-82B4-425D-8C31-E94C3C066F0F}" destId="{25685978-1A5E-4F84-AB07-94F9EC1C37E9}" srcOrd="0" destOrd="0" presId="urn:microsoft.com/office/officeart/2005/8/layout/vList5"/>
    <dgm:cxn modelId="{D8FEA192-BD83-49C2-87AD-E32D8D11BAF5}" srcId="{EDE624F3-A50A-440D-818A-0425A10BC64D}" destId="{44617283-2B8F-4ADC-8F66-6E6D96C5A7B4}" srcOrd="0" destOrd="0" parTransId="{73DD84BE-F010-41E3-BF5A-0310CB8BCD2F}" sibTransId="{3D2FC370-36F0-494F-B0B5-3BFAA2A37C8C}"/>
    <dgm:cxn modelId="{ACAF5A97-77B5-438D-836E-CDA4F15BAFC1}" type="presOf" srcId="{D070EEAC-7752-4D13-970B-598B307ACBFF}" destId="{87B70E3A-39B4-48C2-BFCD-1C0055A5230D}" srcOrd="0" destOrd="0" presId="urn:microsoft.com/office/officeart/2005/8/layout/vList5"/>
    <dgm:cxn modelId="{B6F6719C-7EB1-4C1A-A656-D306B9192E1C}" srcId="{264410AE-3EF3-4ED3-BC96-E6FC0151D9C8}" destId="{48459E5C-4289-4255-8D05-0848F137483D}" srcOrd="3" destOrd="0" parTransId="{C9D50A44-8F98-427B-897C-DF0DCF003782}" sibTransId="{EBC8659D-593F-4E28-88A5-DC809B289DD4}"/>
    <dgm:cxn modelId="{5A505BA3-EFD5-496D-87C2-99366308B73C}" srcId="{264410AE-3EF3-4ED3-BC96-E6FC0151D9C8}" destId="{66B3A101-112E-4032-8CEC-056CD18AD4DB}" srcOrd="0" destOrd="0" parTransId="{0E4ABC94-6DC6-4F47-B9C3-9AA4B4E48043}" sibTransId="{79F6E0D3-55E4-4BD6-A516-1C7D774EFF41}"/>
    <dgm:cxn modelId="{B7563CAE-76DA-47DC-B834-16A29B183EA5}" type="presOf" srcId="{B6BBC248-F417-47C3-B1B8-9A7D82AEB051}" destId="{F6D4FF18-3911-4516-BC48-E82112F9779A}" srcOrd="0" destOrd="0" presId="urn:microsoft.com/office/officeart/2005/8/layout/vList5"/>
    <dgm:cxn modelId="{A4F576AE-3AC3-49CD-ADA6-E85BA96BF828}" srcId="{264410AE-3EF3-4ED3-BC96-E6FC0151D9C8}" destId="{AC3A84BF-ABAA-44A1-A666-B9662D23FB7B}" srcOrd="2" destOrd="0" parTransId="{B46990F1-0EA4-45FC-92F3-F981C66BEFEA}" sibTransId="{DE3A4592-BE44-4606-827F-1EBCFEFEB94F}"/>
    <dgm:cxn modelId="{A4F951B1-7563-49A5-94A7-384FFD6C4BD8}" srcId="{66B3A101-112E-4032-8CEC-056CD18AD4DB}" destId="{DF105A06-82B4-425D-8C31-E94C3C066F0F}" srcOrd="0" destOrd="0" parTransId="{84E1E24F-AD0D-4AD3-8A08-87C2F98A4253}" sibTransId="{5DED5F4D-1B9A-4EF4-B8B4-1A0CD3C81CCF}"/>
    <dgm:cxn modelId="{79CADCB1-B261-4815-A4C7-95B1E9D41B84}" type="presOf" srcId="{672085F0-00DE-4D17-9B92-184D059442C9}" destId="{3393D459-C2AE-4A08-A188-356E88CEB46C}" srcOrd="0" destOrd="0" presId="urn:microsoft.com/office/officeart/2005/8/layout/vList5"/>
    <dgm:cxn modelId="{8D4483B4-1443-497E-BBC9-C22E47E62B9D}" type="presOf" srcId="{538B1D4F-C60C-47AD-918E-0B28DF7F448A}" destId="{641A14DE-B64D-4B76-9480-DB0367D7EC23}" srcOrd="0" destOrd="0" presId="urn:microsoft.com/office/officeart/2005/8/layout/vList5"/>
    <dgm:cxn modelId="{80D305CC-BB6B-4969-9E3F-C410E5E5812D}" srcId="{264410AE-3EF3-4ED3-BC96-E6FC0151D9C8}" destId="{B56FE2AA-90E0-4D53-8E58-9E50AE6576AB}" srcOrd="5" destOrd="0" parTransId="{617E945B-8C3F-462B-A1D1-464D313B5AA5}" sibTransId="{04014F3A-AD02-4864-AE4E-31066BC6A207}"/>
    <dgm:cxn modelId="{8FCCDDD4-D6FC-4568-9343-614F81B41E65}" srcId="{AC3A84BF-ABAA-44A1-A666-B9662D23FB7B}" destId="{D070EEAC-7752-4D13-970B-598B307ACBFF}" srcOrd="0" destOrd="0" parTransId="{404E5067-08A5-4554-B888-9BB97454B034}" sibTransId="{A9D79FA0-A55E-46F0-94CF-FDAC7C054A81}"/>
    <dgm:cxn modelId="{5C77A0E0-6CE1-4216-9BAE-C4A4644F2616}" type="presOf" srcId="{66B3A101-112E-4032-8CEC-056CD18AD4DB}" destId="{F6AF7C79-C7D9-4720-B6B6-7EA00FC2AE00}" srcOrd="0" destOrd="0" presId="urn:microsoft.com/office/officeart/2005/8/layout/vList5"/>
    <dgm:cxn modelId="{4CA4C6E2-B475-4C49-8D1A-A96B321A8EE9}" srcId="{B56FE2AA-90E0-4D53-8E58-9E50AE6576AB}" destId="{B6BBC248-F417-47C3-B1B8-9A7D82AEB051}" srcOrd="0" destOrd="0" parTransId="{7D746BD0-845C-4E6B-B63E-A60441E3E073}" sibTransId="{714D2729-9C32-4D0A-B6FB-ED51FC816A45}"/>
    <dgm:cxn modelId="{5166B5E4-7AE0-4464-A940-4D9557F82EA9}" srcId="{264410AE-3EF3-4ED3-BC96-E6FC0151D9C8}" destId="{672085F0-00DE-4D17-9B92-184D059442C9}" srcOrd="4" destOrd="0" parTransId="{94079716-9BA3-41DB-83B7-5D512EEE2967}" sibTransId="{52B5649D-F1C7-435B-BDE4-FD13B65B9763}"/>
    <dgm:cxn modelId="{51DBAFE6-8E2E-4240-89F2-9850F7FDE194}" srcId="{264410AE-3EF3-4ED3-BC96-E6FC0151D9C8}" destId="{EDE624F3-A50A-440D-818A-0425A10BC64D}" srcOrd="1" destOrd="0" parTransId="{D9EBE478-5030-420E-8C2C-13BBAD711A0D}" sibTransId="{519941F5-E703-4594-92BC-3F9D99600380}"/>
    <dgm:cxn modelId="{464DB7FD-3283-442C-8A9D-F0B467339E26}" type="presOf" srcId="{48459E5C-4289-4255-8D05-0848F137483D}" destId="{60C7D9E1-A2E9-4AF4-80D7-0745A5BBD76D}" srcOrd="0" destOrd="0" presId="urn:microsoft.com/office/officeart/2005/8/layout/vList5"/>
    <dgm:cxn modelId="{BE3948F1-18DE-4402-83D0-A40FF4AEF1C9}" type="presParOf" srcId="{F5F36B70-2609-4DE9-AB04-6746A6BCA6BD}" destId="{744F371F-50AA-4AB3-AFD0-11B976A6961A}" srcOrd="0" destOrd="0" presId="urn:microsoft.com/office/officeart/2005/8/layout/vList5"/>
    <dgm:cxn modelId="{C0C1B76F-9F78-4F0A-A288-8C3442A88A12}" type="presParOf" srcId="{744F371F-50AA-4AB3-AFD0-11B976A6961A}" destId="{F6AF7C79-C7D9-4720-B6B6-7EA00FC2AE00}" srcOrd="0" destOrd="0" presId="urn:microsoft.com/office/officeart/2005/8/layout/vList5"/>
    <dgm:cxn modelId="{20C51BB7-13F7-4FB2-AC65-24F9C9B8FEF4}" type="presParOf" srcId="{744F371F-50AA-4AB3-AFD0-11B976A6961A}" destId="{25685978-1A5E-4F84-AB07-94F9EC1C37E9}" srcOrd="1" destOrd="0" presId="urn:microsoft.com/office/officeart/2005/8/layout/vList5"/>
    <dgm:cxn modelId="{B2BD6784-9187-47D4-B25E-4DBD8E5A189A}" type="presParOf" srcId="{F5F36B70-2609-4DE9-AB04-6746A6BCA6BD}" destId="{8862F7AD-75E0-42A5-98D2-613B9C8C619C}" srcOrd="1" destOrd="0" presId="urn:microsoft.com/office/officeart/2005/8/layout/vList5"/>
    <dgm:cxn modelId="{4F9E0626-8FDA-4F02-9870-B0B9F93EAA44}" type="presParOf" srcId="{F5F36B70-2609-4DE9-AB04-6746A6BCA6BD}" destId="{B17CCDBE-D0F5-4402-9DF6-A7540FE88592}" srcOrd="2" destOrd="0" presId="urn:microsoft.com/office/officeart/2005/8/layout/vList5"/>
    <dgm:cxn modelId="{AE2096A8-4614-4306-8CE5-B6331E49A9F6}" type="presParOf" srcId="{B17CCDBE-D0F5-4402-9DF6-A7540FE88592}" destId="{9E3354BD-3C3F-4358-B293-B1FD4A1ECFEE}" srcOrd="0" destOrd="0" presId="urn:microsoft.com/office/officeart/2005/8/layout/vList5"/>
    <dgm:cxn modelId="{745322DF-227E-497F-9B1D-A21A52FD90B0}" type="presParOf" srcId="{B17CCDBE-D0F5-4402-9DF6-A7540FE88592}" destId="{00266B02-DAFE-4137-83A8-5922876E8006}" srcOrd="1" destOrd="0" presId="urn:microsoft.com/office/officeart/2005/8/layout/vList5"/>
    <dgm:cxn modelId="{7958385B-894F-427E-B722-2ED6B1183CA4}" type="presParOf" srcId="{F5F36B70-2609-4DE9-AB04-6746A6BCA6BD}" destId="{E704E835-D29E-46C9-9E57-64247D4CB45B}" srcOrd="3" destOrd="0" presId="urn:microsoft.com/office/officeart/2005/8/layout/vList5"/>
    <dgm:cxn modelId="{C4298A40-CCC6-41F8-831E-B17700E65269}" type="presParOf" srcId="{F5F36B70-2609-4DE9-AB04-6746A6BCA6BD}" destId="{557C6B22-6320-443D-A945-A490989449CE}" srcOrd="4" destOrd="0" presId="urn:microsoft.com/office/officeart/2005/8/layout/vList5"/>
    <dgm:cxn modelId="{59820B6A-9E31-470F-9C66-AE1FD67F1A43}" type="presParOf" srcId="{557C6B22-6320-443D-A945-A490989449CE}" destId="{9E92CE4A-0880-412A-87FD-EE5C7A251FD7}" srcOrd="0" destOrd="0" presId="urn:microsoft.com/office/officeart/2005/8/layout/vList5"/>
    <dgm:cxn modelId="{33485937-6264-4BA1-9F5B-37E8957FFCA0}" type="presParOf" srcId="{557C6B22-6320-443D-A945-A490989449CE}" destId="{87B70E3A-39B4-48C2-BFCD-1C0055A5230D}" srcOrd="1" destOrd="0" presId="urn:microsoft.com/office/officeart/2005/8/layout/vList5"/>
    <dgm:cxn modelId="{E4304BEB-0DCC-42BF-8296-918B8277E27B}" type="presParOf" srcId="{F5F36B70-2609-4DE9-AB04-6746A6BCA6BD}" destId="{A8432F3B-612D-43E4-83E1-A785A857D344}" srcOrd="5" destOrd="0" presId="urn:microsoft.com/office/officeart/2005/8/layout/vList5"/>
    <dgm:cxn modelId="{0EC652E5-9E82-46B3-B773-C907CBCBEBF0}" type="presParOf" srcId="{F5F36B70-2609-4DE9-AB04-6746A6BCA6BD}" destId="{CDD7933C-5BF4-4659-A895-B7B14FCCD886}" srcOrd="6" destOrd="0" presId="urn:microsoft.com/office/officeart/2005/8/layout/vList5"/>
    <dgm:cxn modelId="{42C222DF-A5FF-4478-BA97-F86663070619}" type="presParOf" srcId="{CDD7933C-5BF4-4659-A895-B7B14FCCD886}" destId="{60C7D9E1-A2E9-4AF4-80D7-0745A5BBD76D}" srcOrd="0" destOrd="0" presId="urn:microsoft.com/office/officeart/2005/8/layout/vList5"/>
    <dgm:cxn modelId="{191B1561-8231-467A-82F7-62B684DC6705}" type="presParOf" srcId="{CDD7933C-5BF4-4659-A895-B7B14FCCD886}" destId="{D1971C8F-3224-4EA7-B59D-17570E9BA75A}" srcOrd="1" destOrd="0" presId="urn:microsoft.com/office/officeart/2005/8/layout/vList5"/>
    <dgm:cxn modelId="{31639AB5-AC6C-4489-80BA-6EEBC65DE48D}" type="presParOf" srcId="{F5F36B70-2609-4DE9-AB04-6746A6BCA6BD}" destId="{617E2EF7-619F-4BC9-BF4F-34CEA244022F}" srcOrd="7" destOrd="0" presId="urn:microsoft.com/office/officeart/2005/8/layout/vList5"/>
    <dgm:cxn modelId="{0CE711C5-926A-4714-AD7D-3AFDA308914F}" type="presParOf" srcId="{F5F36B70-2609-4DE9-AB04-6746A6BCA6BD}" destId="{B88BECDA-ECE8-422C-96FC-9225D9B7B88B}" srcOrd="8" destOrd="0" presId="urn:microsoft.com/office/officeart/2005/8/layout/vList5"/>
    <dgm:cxn modelId="{DF0ACC13-86F2-4AB5-AB83-71BD586CE1BF}" type="presParOf" srcId="{B88BECDA-ECE8-422C-96FC-9225D9B7B88B}" destId="{3393D459-C2AE-4A08-A188-356E88CEB46C}" srcOrd="0" destOrd="0" presId="urn:microsoft.com/office/officeart/2005/8/layout/vList5"/>
    <dgm:cxn modelId="{86251A32-C1DD-414C-BFC4-EB7F11ACAFFB}" type="presParOf" srcId="{B88BECDA-ECE8-422C-96FC-9225D9B7B88B}" destId="{641A14DE-B64D-4B76-9480-DB0367D7EC23}" srcOrd="1" destOrd="0" presId="urn:microsoft.com/office/officeart/2005/8/layout/vList5"/>
    <dgm:cxn modelId="{62DEDF58-66CD-403B-90EF-272093340988}" type="presParOf" srcId="{F5F36B70-2609-4DE9-AB04-6746A6BCA6BD}" destId="{F6CF5100-8567-483C-8FED-468BF07A43D5}" srcOrd="9" destOrd="0" presId="urn:microsoft.com/office/officeart/2005/8/layout/vList5"/>
    <dgm:cxn modelId="{F7E73655-5191-4D75-8DCB-72D83D273B4E}" type="presParOf" srcId="{F5F36B70-2609-4DE9-AB04-6746A6BCA6BD}" destId="{8C09C557-4F32-48DE-B0F9-B6DD6F570EC2}" srcOrd="10" destOrd="0" presId="urn:microsoft.com/office/officeart/2005/8/layout/vList5"/>
    <dgm:cxn modelId="{3747F802-90EA-47A5-8588-2AE13BF93939}" type="presParOf" srcId="{8C09C557-4F32-48DE-B0F9-B6DD6F570EC2}" destId="{8198A464-0A4B-4DD8-AA08-D293AB19D511}" srcOrd="0" destOrd="0" presId="urn:microsoft.com/office/officeart/2005/8/layout/vList5"/>
    <dgm:cxn modelId="{641334C0-65D8-4C9B-B7B3-753D8465425D}" type="presParOf" srcId="{8C09C557-4F32-48DE-B0F9-B6DD6F570EC2}" destId="{F6D4FF18-3911-4516-BC48-E82112F977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61845-9D52-4A7A-A1D4-5550AF7631F3}">
      <dsp:nvSpPr>
        <dsp:cNvPr id="0" name=""/>
        <dsp:cNvSpPr/>
      </dsp:nvSpPr>
      <dsp:spPr>
        <a:xfrm>
          <a:off x="502869" y="1017998"/>
          <a:ext cx="2819165" cy="92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Business Unit Continuity Plans</a:t>
          </a:r>
        </a:p>
      </dsp:txBody>
      <dsp:txXfrm>
        <a:off x="502869" y="1017998"/>
        <a:ext cx="2819165" cy="929043"/>
      </dsp:txXfrm>
    </dsp:sp>
    <dsp:sp modelId="{3F6EF3DF-0F68-4A18-B90C-BFD86F6E779D}">
      <dsp:nvSpPr>
        <dsp:cNvPr id="0" name=""/>
        <dsp:cNvSpPr/>
      </dsp:nvSpPr>
      <dsp:spPr>
        <a:xfrm>
          <a:off x="476143" y="2837558"/>
          <a:ext cx="2819165" cy="174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92D050"/>
              </a:solidFill>
            </a:rPr>
            <a:t>Department Incidences</a:t>
          </a:r>
        </a:p>
        <a:p>
          <a:pPr marL="0" lvl="0" indent="0" algn="l" defTabSz="711200">
            <a:lnSpc>
              <a:spcPct val="90000"/>
            </a:lnSpc>
            <a:spcBef>
              <a:spcPct val="0"/>
            </a:spcBef>
            <a:spcAft>
              <a:spcPct val="35000"/>
            </a:spcAft>
            <a:buNone/>
          </a:pPr>
          <a:r>
            <a:rPr lang="en-US" sz="1600" kern="1200" dirty="0">
              <a:solidFill>
                <a:srgbClr val="92D050"/>
              </a:solidFill>
            </a:rPr>
            <a:t>- Use your plan </a:t>
          </a:r>
        </a:p>
        <a:p>
          <a:pPr marL="0" lvl="0" indent="0" algn="l" defTabSz="711200">
            <a:lnSpc>
              <a:spcPct val="90000"/>
            </a:lnSpc>
            <a:spcBef>
              <a:spcPct val="0"/>
            </a:spcBef>
            <a:spcAft>
              <a:spcPct val="35000"/>
            </a:spcAft>
            <a:buNone/>
          </a:pPr>
          <a:r>
            <a:rPr lang="en-US" sz="1600" kern="1200" dirty="0">
              <a:solidFill>
                <a:srgbClr val="92D050"/>
              </a:solidFill>
            </a:rPr>
            <a:t>- Self managed</a:t>
          </a:r>
        </a:p>
        <a:p>
          <a:pPr marL="0" lvl="0" indent="0" algn="l" defTabSz="711200">
            <a:lnSpc>
              <a:spcPct val="90000"/>
            </a:lnSpc>
            <a:spcBef>
              <a:spcPct val="0"/>
            </a:spcBef>
            <a:spcAft>
              <a:spcPct val="35000"/>
            </a:spcAft>
            <a:buNone/>
          </a:pPr>
          <a:r>
            <a:rPr lang="en-US" sz="1600" kern="1200" dirty="0">
              <a:solidFill>
                <a:srgbClr val="92D050"/>
              </a:solidFill>
            </a:rPr>
            <a:t>- Resources managed</a:t>
          </a:r>
        </a:p>
      </dsp:txBody>
      <dsp:txXfrm>
        <a:off x="476143" y="2837558"/>
        <a:ext cx="2819165" cy="1740574"/>
      </dsp:txXfrm>
    </dsp:sp>
    <dsp:sp modelId="{BB285E17-75CB-48F0-B9BA-ACD97DE7FF11}">
      <dsp:nvSpPr>
        <dsp:cNvPr id="0" name=""/>
        <dsp:cNvSpPr/>
      </dsp:nvSpPr>
      <dsp:spPr>
        <a:xfrm>
          <a:off x="472940" y="722090"/>
          <a:ext cx="224251" cy="224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EBAF1-E42C-4197-B066-22E0D52F22C0}">
      <dsp:nvSpPr>
        <dsp:cNvPr id="0" name=""/>
        <dsp:cNvSpPr/>
      </dsp:nvSpPr>
      <dsp:spPr>
        <a:xfrm>
          <a:off x="629916" y="408138"/>
          <a:ext cx="224251" cy="2242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2C0F8-686C-4DF4-A605-8FCC8A383A4C}">
      <dsp:nvSpPr>
        <dsp:cNvPr id="0" name=""/>
        <dsp:cNvSpPr/>
      </dsp:nvSpPr>
      <dsp:spPr>
        <a:xfrm>
          <a:off x="1006659" y="470928"/>
          <a:ext cx="352395" cy="3523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45218-19E9-4B5C-B076-26C1775AC4C6}">
      <dsp:nvSpPr>
        <dsp:cNvPr id="0" name=""/>
        <dsp:cNvSpPr/>
      </dsp:nvSpPr>
      <dsp:spPr>
        <a:xfrm>
          <a:off x="1320612" y="125581"/>
          <a:ext cx="224251" cy="2242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E07D7-E745-48C5-B382-CBAF1BDB6474}">
      <dsp:nvSpPr>
        <dsp:cNvPr id="0" name=""/>
        <dsp:cNvSpPr/>
      </dsp:nvSpPr>
      <dsp:spPr>
        <a:xfrm>
          <a:off x="1728750" y="0"/>
          <a:ext cx="224251" cy="22425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A412B-BBF8-43DF-A509-46A80A1E5B52}">
      <dsp:nvSpPr>
        <dsp:cNvPr id="0" name=""/>
        <dsp:cNvSpPr/>
      </dsp:nvSpPr>
      <dsp:spPr>
        <a:xfrm>
          <a:off x="2231074" y="219766"/>
          <a:ext cx="224251" cy="224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D1B30-2948-4301-BC05-AAB49DBAE2E7}">
      <dsp:nvSpPr>
        <dsp:cNvPr id="0" name=""/>
        <dsp:cNvSpPr/>
      </dsp:nvSpPr>
      <dsp:spPr>
        <a:xfrm>
          <a:off x="2545027" y="376743"/>
          <a:ext cx="352395" cy="3523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99BB5-8D1A-4B14-990B-BDD535C7B3EF}">
      <dsp:nvSpPr>
        <dsp:cNvPr id="0" name=""/>
        <dsp:cNvSpPr/>
      </dsp:nvSpPr>
      <dsp:spPr>
        <a:xfrm>
          <a:off x="2984560" y="722090"/>
          <a:ext cx="224251" cy="2242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9D35E-4C4D-480B-AC7A-CF1597CAB0B7}">
      <dsp:nvSpPr>
        <dsp:cNvPr id="0" name=""/>
        <dsp:cNvSpPr/>
      </dsp:nvSpPr>
      <dsp:spPr>
        <a:xfrm>
          <a:off x="3172932" y="1067438"/>
          <a:ext cx="224251" cy="2242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DDFB1-7B67-4398-A9A0-FA89400388D9}">
      <dsp:nvSpPr>
        <dsp:cNvPr id="0" name=""/>
        <dsp:cNvSpPr/>
      </dsp:nvSpPr>
      <dsp:spPr>
        <a:xfrm>
          <a:off x="1540379" y="408138"/>
          <a:ext cx="576647" cy="57664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7136E-E286-4EC4-B63C-80668F9AA78F}">
      <dsp:nvSpPr>
        <dsp:cNvPr id="0" name=""/>
        <dsp:cNvSpPr/>
      </dsp:nvSpPr>
      <dsp:spPr>
        <a:xfrm>
          <a:off x="315964" y="1601158"/>
          <a:ext cx="224251" cy="224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0B514-6F87-4366-8851-576AE06DF1BB}">
      <dsp:nvSpPr>
        <dsp:cNvPr id="0" name=""/>
        <dsp:cNvSpPr/>
      </dsp:nvSpPr>
      <dsp:spPr>
        <a:xfrm>
          <a:off x="504335" y="1883715"/>
          <a:ext cx="352395" cy="3523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AE514-E3A4-447B-B1E7-098C951DF6FF}">
      <dsp:nvSpPr>
        <dsp:cNvPr id="0" name=""/>
        <dsp:cNvSpPr/>
      </dsp:nvSpPr>
      <dsp:spPr>
        <a:xfrm>
          <a:off x="975264" y="2134877"/>
          <a:ext cx="512575" cy="5125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0BE5C-85B9-4241-947B-3E813D35DB85}">
      <dsp:nvSpPr>
        <dsp:cNvPr id="0" name=""/>
        <dsp:cNvSpPr/>
      </dsp:nvSpPr>
      <dsp:spPr>
        <a:xfrm>
          <a:off x="1634564" y="2543015"/>
          <a:ext cx="224251" cy="2242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053FA-2A93-4EF3-8BEC-ADBFC2D7E7E2}">
      <dsp:nvSpPr>
        <dsp:cNvPr id="0" name=""/>
        <dsp:cNvSpPr/>
      </dsp:nvSpPr>
      <dsp:spPr>
        <a:xfrm>
          <a:off x="1760145" y="2134877"/>
          <a:ext cx="352395" cy="35239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67B7A-BBA4-4EFB-AC98-A3510D4BF6E2}">
      <dsp:nvSpPr>
        <dsp:cNvPr id="0" name=""/>
        <dsp:cNvSpPr/>
      </dsp:nvSpPr>
      <dsp:spPr>
        <a:xfrm>
          <a:off x="2074098" y="2574411"/>
          <a:ext cx="224251" cy="224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9CB80-AE11-4E69-9043-ECFB1C8812D4}">
      <dsp:nvSpPr>
        <dsp:cNvPr id="0" name=""/>
        <dsp:cNvSpPr/>
      </dsp:nvSpPr>
      <dsp:spPr>
        <a:xfrm>
          <a:off x="2356655" y="2072086"/>
          <a:ext cx="512575" cy="5125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E84B7-AB42-40A9-B3BA-C27799EFB90A}">
      <dsp:nvSpPr>
        <dsp:cNvPr id="0" name=""/>
        <dsp:cNvSpPr/>
      </dsp:nvSpPr>
      <dsp:spPr>
        <a:xfrm>
          <a:off x="3047351" y="1946505"/>
          <a:ext cx="352395" cy="3523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C7391-7769-4A6B-A3A4-070EAD670492}">
      <dsp:nvSpPr>
        <dsp:cNvPr id="0" name=""/>
        <dsp:cNvSpPr/>
      </dsp:nvSpPr>
      <dsp:spPr>
        <a:xfrm>
          <a:off x="3399747" y="470406"/>
          <a:ext cx="1034936" cy="1975805"/>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0B3439-2ED1-4C75-9ADE-4AB063B5497C}">
      <dsp:nvSpPr>
        <dsp:cNvPr id="0" name=""/>
        <dsp:cNvSpPr/>
      </dsp:nvSpPr>
      <dsp:spPr>
        <a:xfrm>
          <a:off x="4246513" y="470406"/>
          <a:ext cx="1034936" cy="1975805"/>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5E3C1B-DEB7-46DD-9754-3398844DF106}">
      <dsp:nvSpPr>
        <dsp:cNvPr id="0" name=""/>
        <dsp:cNvSpPr/>
      </dsp:nvSpPr>
      <dsp:spPr>
        <a:xfrm>
          <a:off x="5461020" y="330238"/>
          <a:ext cx="2399170" cy="23991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Continuity of Operations</a:t>
          </a:r>
        </a:p>
      </dsp:txBody>
      <dsp:txXfrm>
        <a:off x="5812370" y="681588"/>
        <a:ext cx="1696470" cy="1696470"/>
      </dsp:txXfrm>
    </dsp:sp>
    <dsp:sp modelId="{D4AB9F8B-ED1F-4C58-B43B-F5470096C33F}">
      <dsp:nvSpPr>
        <dsp:cNvPr id="0" name=""/>
        <dsp:cNvSpPr/>
      </dsp:nvSpPr>
      <dsp:spPr>
        <a:xfrm>
          <a:off x="5597413" y="2963680"/>
          <a:ext cx="2758311" cy="174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FFC000"/>
              </a:solidFill>
            </a:rPr>
            <a:t>Sizeable Disasters</a:t>
          </a:r>
        </a:p>
        <a:p>
          <a:pPr marL="0" lvl="0" indent="0" algn="l" defTabSz="711200">
            <a:lnSpc>
              <a:spcPct val="90000"/>
            </a:lnSpc>
            <a:spcBef>
              <a:spcPct val="0"/>
            </a:spcBef>
            <a:spcAft>
              <a:spcPct val="35000"/>
            </a:spcAft>
            <a:buNone/>
          </a:pPr>
          <a:r>
            <a:rPr lang="en-US" sz="1600" kern="1200" dirty="0">
              <a:solidFill>
                <a:srgbClr val="FFC000"/>
              </a:solidFill>
            </a:rPr>
            <a:t>- University Essential Functions are the priority</a:t>
          </a:r>
        </a:p>
        <a:p>
          <a:pPr marL="0" lvl="0" indent="0" algn="l" defTabSz="711200">
            <a:lnSpc>
              <a:spcPct val="90000"/>
            </a:lnSpc>
            <a:spcBef>
              <a:spcPct val="0"/>
            </a:spcBef>
            <a:spcAft>
              <a:spcPct val="35000"/>
            </a:spcAft>
            <a:buNone/>
          </a:pPr>
          <a:r>
            <a:rPr lang="en-US" sz="1600" kern="1200" dirty="0">
              <a:solidFill>
                <a:srgbClr val="FFC000"/>
              </a:solidFill>
            </a:rPr>
            <a:t>- Resource priority</a:t>
          </a:r>
        </a:p>
        <a:p>
          <a:pPr marL="0" lvl="0" indent="0" algn="l" defTabSz="711200">
            <a:lnSpc>
              <a:spcPct val="90000"/>
            </a:lnSpc>
            <a:spcBef>
              <a:spcPct val="0"/>
            </a:spcBef>
            <a:spcAft>
              <a:spcPct val="35000"/>
            </a:spcAft>
            <a:buNone/>
          </a:pPr>
          <a:r>
            <a:rPr lang="en-US" sz="1600" kern="1200" dirty="0">
              <a:solidFill>
                <a:srgbClr val="FFC000"/>
              </a:solidFill>
            </a:rPr>
            <a:t>- Managed by Emergency Operation Center</a:t>
          </a:r>
        </a:p>
      </dsp:txBody>
      <dsp:txXfrm>
        <a:off x="5597413" y="2963680"/>
        <a:ext cx="2758311" cy="1740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51F20-425C-4C2D-BBBB-81717656FC6E}">
      <dsp:nvSpPr>
        <dsp:cNvPr id="0" name=""/>
        <dsp:cNvSpPr/>
      </dsp:nvSpPr>
      <dsp:spPr>
        <a:xfrm>
          <a:off x="2278" y="533909"/>
          <a:ext cx="2221110" cy="777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Threats</a:t>
          </a:r>
        </a:p>
      </dsp:txBody>
      <dsp:txXfrm>
        <a:off x="2278" y="533909"/>
        <a:ext cx="2221110" cy="777600"/>
      </dsp:txXfrm>
    </dsp:sp>
    <dsp:sp modelId="{EF38C5F9-8C5F-4B01-890C-4268616460A5}">
      <dsp:nvSpPr>
        <dsp:cNvPr id="0" name=""/>
        <dsp:cNvSpPr/>
      </dsp:nvSpPr>
      <dsp:spPr>
        <a:xfrm>
          <a:off x="2278" y="1311509"/>
          <a:ext cx="2221110" cy="290438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Cyber attack</a:t>
          </a:r>
        </a:p>
        <a:p>
          <a:pPr marL="228600" lvl="1" indent="-228600" algn="l" defTabSz="1200150">
            <a:lnSpc>
              <a:spcPct val="90000"/>
            </a:lnSpc>
            <a:spcBef>
              <a:spcPct val="0"/>
            </a:spcBef>
            <a:spcAft>
              <a:spcPct val="15000"/>
            </a:spcAft>
            <a:buChar char="•"/>
          </a:pPr>
          <a:r>
            <a:rPr lang="en-US" sz="2700" kern="1200" dirty="0"/>
            <a:t>Violent intruder</a:t>
          </a:r>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a:off x="2278" y="1311509"/>
        <a:ext cx="2221110" cy="2904381"/>
      </dsp:txXfrm>
    </dsp:sp>
    <dsp:sp modelId="{9A3305B3-F260-4AFC-891E-195C6E22ED5A}">
      <dsp:nvSpPr>
        <dsp:cNvPr id="0" name=""/>
        <dsp:cNvSpPr/>
      </dsp:nvSpPr>
      <dsp:spPr>
        <a:xfrm>
          <a:off x="2534344" y="533909"/>
          <a:ext cx="2221110" cy="777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Hazards</a:t>
          </a:r>
        </a:p>
      </dsp:txBody>
      <dsp:txXfrm>
        <a:off x="2534344" y="533909"/>
        <a:ext cx="2221110" cy="777600"/>
      </dsp:txXfrm>
    </dsp:sp>
    <dsp:sp modelId="{C59CDF3F-E815-476B-BBA2-3C3AB7D9CD4D}">
      <dsp:nvSpPr>
        <dsp:cNvPr id="0" name=""/>
        <dsp:cNvSpPr/>
      </dsp:nvSpPr>
      <dsp:spPr>
        <a:xfrm>
          <a:off x="2534344" y="1311509"/>
          <a:ext cx="2221110" cy="290438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Earthquake</a:t>
          </a:r>
        </a:p>
        <a:p>
          <a:pPr marL="228600" lvl="1" indent="-228600" algn="l" defTabSz="1200150">
            <a:lnSpc>
              <a:spcPct val="90000"/>
            </a:lnSpc>
            <a:spcBef>
              <a:spcPct val="0"/>
            </a:spcBef>
            <a:spcAft>
              <a:spcPct val="15000"/>
            </a:spcAft>
            <a:buChar char="•"/>
          </a:pPr>
          <a:r>
            <a:rPr lang="en-US" sz="2700" kern="1200" dirty="0"/>
            <a:t>Fire</a:t>
          </a:r>
        </a:p>
        <a:p>
          <a:pPr marL="228600" lvl="1" indent="-228600" algn="l" defTabSz="1200150">
            <a:lnSpc>
              <a:spcPct val="90000"/>
            </a:lnSpc>
            <a:spcBef>
              <a:spcPct val="0"/>
            </a:spcBef>
            <a:spcAft>
              <a:spcPct val="15000"/>
            </a:spcAft>
            <a:buChar char="•"/>
          </a:pPr>
          <a:r>
            <a:rPr lang="en-US" sz="2700" kern="1200" dirty="0"/>
            <a:t>Chemical</a:t>
          </a:r>
        </a:p>
        <a:p>
          <a:pPr marL="228600" lvl="1" indent="-228600" algn="l" defTabSz="1200150">
            <a:lnSpc>
              <a:spcPct val="90000"/>
            </a:lnSpc>
            <a:spcBef>
              <a:spcPct val="0"/>
            </a:spcBef>
            <a:spcAft>
              <a:spcPct val="15000"/>
            </a:spcAft>
            <a:buChar char="•"/>
          </a:pPr>
          <a:r>
            <a:rPr lang="en-US" sz="2700" kern="1200" dirty="0"/>
            <a:t>Explosion</a:t>
          </a:r>
        </a:p>
        <a:p>
          <a:pPr marL="228600" lvl="1" indent="-228600" algn="l" defTabSz="1200150">
            <a:lnSpc>
              <a:spcPct val="90000"/>
            </a:lnSpc>
            <a:spcBef>
              <a:spcPct val="0"/>
            </a:spcBef>
            <a:spcAft>
              <a:spcPct val="15000"/>
            </a:spcAft>
            <a:buChar char="•"/>
          </a:pPr>
          <a:r>
            <a:rPr lang="en-US" sz="2700" kern="1200" dirty="0"/>
            <a:t>Utility failure</a:t>
          </a:r>
        </a:p>
      </dsp:txBody>
      <dsp:txXfrm>
        <a:off x="2534344" y="1311509"/>
        <a:ext cx="2221110" cy="2904381"/>
      </dsp:txXfrm>
    </dsp:sp>
    <dsp:sp modelId="{18A0550C-9E17-44CC-8499-19D580CF15E6}">
      <dsp:nvSpPr>
        <dsp:cNvPr id="0" name=""/>
        <dsp:cNvSpPr/>
      </dsp:nvSpPr>
      <dsp:spPr>
        <a:xfrm>
          <a:off x="5066411" y="533909"/>
          <a:ext cx="2221110" cy="777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Risks</a:t>
          </a:r>
        </a:p>
      </dsp:txBody>
      <dsp:txXfrm>
        <a:off x="5066411" y="533909"/>
        <a:ext cx="2221110" cy="777600"/>
      </dsp:txXfrm>
    </dsp:sp>
    <dsp:sp modelId="{D6088505-1F07-4379-84B4-582A099E78C5}">
      <dsp:nvSpPr>
        <dsp:cNvPr id="0" name=""/>
        <dsp:cNvSpPr/>
      </dsp:nvSpPr>
      <dsp:spPr>
        <a:xfrm>
          <a:off x="5066411" y="1311509"/>
          <a:ext cx="2221110" cy="290438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Data loss</a:t>
          </a:r>
        </a:p>
        <a:p>
          <a:pPr marL="228600" lvl="1" indent="-228600" algn="l" defTabSz="1200150">
            <a:lnSpc>
              <a:spcPct val="90000"/>
            </a:lnSpc>
            <a:spcBef>
              <a:spcPct val="0"/>
            </a:spcBef>
            <a:spcAft>
              <a:spcPct val="15000"/>
            </a:spcAft>
            <a:buChar char="•"/>
          </a:pPr>
          <a:r>
            <a:rPr lang="en-US" sz="2700" kern="1200" dirty="0"/>
            <a:t>Data Breach</a:t>
          </a:r>
        </a:p>
        <a:p>
          <a:pPr marL="228600" lvl="1" indent="-228600" algn="l" defTabSz="1200150">
            <a:lnSpc>
              <a:spcPct val="90000"/>
            </a:lnSpc>
            <a:spcBef>
              <a:spcPct val="0"/>
            </a:spcBef>
            <a:spcAft>
              <a:spcPct val="15000"/>
            </a:spcAft>
            <a:buChar char="•"/>
          </a:pPr>
          <a:r>
            <a:rPr lang="en-US" sz="2700" kern="1200" dirty="0"/>
            <a:t>Building security</a:t>
          </a:r>
        </a:p>
        <a:p>
          <a:pPr marL="228600" lvl="1" indent="-228600" algn="l" defTabSz="1200150">
            <a:lnSpc>
              <a:spcPct val="90000"/>
            </a:lnSpc>
            <a:spcBef>
              <a:spcPct val="0"/>
            </a:spcBef>
            <a:spcAft>
              <a:spcPct val="15000"/>
            </a:spcAft>
            <a:buChar char="•"/>
          </a:pPr>
          <a:r>
            <a:rPr lang="en-US" sz="2700" kern="1200" dirty="0"/>
            <a:t>Reputation</a:t>
          </a:r>
        </a:p>
      </dsp:txBody>
      <dsp:txXfrm>
        <a:off x="5066411" y="1311509"/>
        <a:ext cx="2221110" cy="2904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51F20-425C-4C2D-BBBB-81717656FC6E}">
      <dsp:nvSpPr>
        <dsp:cNvPr id="0" name=""/>
        <dsp:cNvSpPr/>
      </dsp:nvSpPr>
      <dsp:spPr>
        <a:xfrm>
          <a:off x="2254" y="116556"/>
          <a:ext cx="2197893"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Cyber Attack</a:t>
          </a:r>
        </a:p>
      </dsp:txBody>
      <dsp:txXfrm>
        <a:off x="2254" y="116556"/>
        <a:ext cx="2197893" cy="576000"/>
      </dsp:txXfrm>
    </dsp:sp>
    <dsp:sp modelId="{EF38C5F9-8C5F-4B01-890C-4268616460A5}">
      <dsp:nvSpPr>
        <dsp:cNvPr id="0" name=""/>
        <dsp:cNvSpPr/>
      </dsp:nvSpPr>
      <dsp:spPr>
        <a:xfrm>
          <a:off x="2254" y="692556"/>
          <a:ext cx="2197893" cy="389103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Written protocols for data security</a:t>
          </a:r>
        </a:p>
        <a:p>
          <a:pPr marL="228600" lvl="1" indent="-228600" algn="l" defTabSz="889000">
            <a:lnSpc>
              <a:spcPct val="90000"/>
            </a:lnSpc>
            <a:spcBef>
              <a:spcPct val="0"/>
            </a:spcBef>
            <a:spcAft>
              <a:spcPct val="15000"/>
            </a:spcAft>
            <a:buChar char="•"/>
          </a:pPr>
          <a:r>
            <a:rPr lang="en-US" sz="2000" kern="1200" dirty="0"/>
            <a:t>Employee training</a:t>
          </a:r>
        </a:p>
        <a:p>
          <a:pPr marL="228600" lvl="1" indent="-228600" algn="l" defTabSz="889000">
            <a:lnSpc>
              <a:spcPct val="90000"/>
            </a:lnSpc>
            <a:spcBef>
              <a:spcPct val="0"/>
            </a:spcBef>
            <a:spcAft>
              <a:spcPct val="15000"/>
            </a:spcAft>
            <a:buChar char="•"/>
          </a:pPr>
          <a:r>
            <a:rPr lang="en-US" sz="2000" kern="1200" dirty="0"/>
            <a:t>Compliance with data protections acts</a:t>
          </a:r>
        </a:p>
        <a:p>
          <a:pPr marL="228600" lvl="1" indent="-228600" algn="l" defTabSz="889000">
            <a:lnSpc>
              <a:spcPct val="90000"/>
            </a:lnSpc>
            <a:spcBef>
              <a:spcPct val="0"/>
            </a:spcBef>
            <a:spcAft>
              <a:spcPct val="15000"/>
            </a:spcAft>
            <a:buChar char="•"/>
          </a:pPr>
          <a:r>
            <a:rPr lang="en-US" sz="2000" kern="1200" dirty="0"/>
            <a:t>Test processes</a:t>
          </a:r>
        </a:p>
      </dsp:txBody>
      <dsp:txXfrm>
        <a:off x="2254" y="692556"/>
        <a:ext cx="2197893" cy="3891037"/>
      </dsp:txXfrm>
    </dsp:sp>
    <dsp:sp modelId="{9A3305B3-F260-4AFC-891E-195C6E22ED5A}">
      <dsp:nvSpPr>
        <dsp:cNvPr id="0" name=""/>
        <dsp:cNvSpPr/>
      </dsp:nvSpPr>
      <dsp:spPr>
        <a:xfrm>
          <a:off x="2507853" y="116556"/>
          <a:ext cx="2197893"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Earthquake</a:t>
          </a:r>
        </a:p>
      </dsp:txBody>
      <dsp:txXfrm>
        <a:off x="2507853" y="116556"/>
        <a:ext cx="2197893" cy="576000"/>
      </dsp:txXfrm>
    </dsp:sp>
    <dsp:sp modelId="{C59CDF3F-E815-476B-BBA2-3C3AB7D9CD4D}">
      <dsp:nvSpPr>
        <dsp:cNvPr id="0" name=""/>
        <dsp:cNvSpPr/>
      </dsp:nvSpPr>
      <dsp:spPr>
        <a:xfrm>
          <a:off x="2507853" y="692556"/>
          <a:ext cx="2197893" cy="389103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IIPP- Injury and Illness Prevention Program</a:t>
          </a:r>
        </a:p>
        <a:p>
          <a:pPr marL="228600" lvl="1" indent="-228600" algn="l" defTabSz="889000">
            <a:lnSpc>
              <a:spcPct val="90000"/>
            </a:lnSpc>
            <a:spcBef>
              <a:spcPct val="0"/>
            </a:spcBef>
            <a:spcAft>
              <a:spcPct val="15000"/>
            </a:spcAft>
            <a:buChar char="•"/>
          </a:pPr>
          <a:r>
            <a:rPr lang="en-US" sz="2000" kern="1200" dirty="0"/>
            <a:t>Emergency Action Plan</a:t>
          </a:r>
        </a:p>
        <a:p>
          <a:pPr marL="228600" lvl="1" indent="-228600" algn="l" defTabSz="889000">
            <a:lnSpc>
              <a:spcPct val="90000"/>
            </a:lnSpc>
            <a:spcBef>
              <a:spcPct val="0"/>
            </a:spcBef>
            <a:spcAft>
              <a:spcPct val="15000"/>
            </a:spcAft>
            <a:buChar char="•"/>
          </a:pPr>
          <a:r>
            <a:rPr lang="en-US" sz="2000" kern="1200" dirty="0"/>
            <a:t>Train</a:t>
          </a:r>
        </a:p>
        <a:p>
          <a:pPr marL="228600" lvl="1" indent="-228600" algn="l" defTabSz="889000">
            <a:lnSpc>
              <a:spcPct val="90000"/>
            </a:lnSpc>
            <a:spcBef>
              <a:spcPct val="0"/>
            </a:spcBef>
            <a:spcAft>
              <a:spcPct val="15000"/>
            </a:spcAft>
            <a:buChar char="•"/>
          </a:pPr>
          <a:r>
            <a:rPr lang="en-US" sz="2000" kern="1200" dirty="0"/>
            <a:t>Secure objects</a:t>
          </a:r>
        </a:p>
        <a:p>
          <a:pPr marL="228600" lvl="1" indent="-228600" algn="l" defTabSz="889000">
            <a:lnSpc>
              <a:spcPct val="90000"/>
            </a:lnSpc>
            <a:spcBef>
              <a:spcPct val="0"/>
            </a:spcBef>
            <a:spcAft>
              <a:spcPct val="15000"/>
            </a:spcAft>
            <a:buChar char="•"/>
          </a:pPr>
          <a:r>
            <a:rPr lang="en-US" sz="2000" kern="1200" dirty="0"/>
            <a:t>Building Emergency Coordinator Program</a:t>
          </a:r>
        </a:p>
      </dsp:txBody>
      <dsp:txXfrm>
        <a:off x="2507853" y="692556"/>
        <a:ext cx="2197893" cy="3891037"/>
      </dsp:txXfrm>
    </dsp:sp>
    <dsp:sp modelId="{18A0550C-9E17-44CC-8499-19D580CF15E6}">
      <dsp:nvSpPr>
        <dsp:cNvPr id="0" name=""/>
        <dsp:cNvSpPr/>
      </dsp:nvSpPr>
      <dsp:spPr>
        <a:xfrm>
          <a:off x="5013451" y="116556"/>
          <a:ext cx="2197893" cy="576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Data Breach</a:t>
          </a:r>
        </a:p>
      </dsp:txBody>
      <dsp:txXfrm>
        <a:off x="5013451" y="116556"/>
        <a:ext cx="2197893" cy="576000"/>
      </dsp:txXfrm>
    </dsp:sp>
    <dsp:sp modelId="{D6088505-1F07-4379-84B4-582A099E78C5}">
      <dsp:nvSpPr>
        <dsp:cNvPr id="0" name=""/>
        <dsp:cNvSpPr/>
      </dsp:nvSpPr>
      <dsp:spPr>
        <a:xfrm>
          <a:off x="5013451" y="692556"/>
          <a:ext cx="2197893" cy="389103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Building security assessment</a:t>
          </a:r>
        </a:p>
        <a:p>
          <a:pPr marL="228600" lvl="1" indent="-228600" algn="l" defTabSz="889000">
            <a:lnSpc>
              <a:spcPct val="90000"/>
            </a:lnSpc>
            <a:spcBef>
              <a:spcPct val="0"/>
            </a:spcBef>
            <a:spcAft>
              <a:spcPct val="15000"/>
            </a:spcAft>
            <a:buChar char="•"/>
          </a:pPr>
          <a:r>
            <a:rPr lang="en-US" sz="2000" kern="1200" dirty="0"/>
            <a:t>Encrypt computers</a:t>
          </a:r>
        </a:p>
        <a:p>
          <a:pPr marL="228600" lvl="1" indent="-228600" algn="l" defTabSz="889000">
            <a:lnSpc>
              <a:spcPct val="90000"/>
            </a:lnSpc>
            <a:spcBef>
              <a:spcPct val="0"/>
            </a:spcBef>
            <a:spcAft>
              <a:spcPct val="15000"/>
            </a:spcAft>
            <a:buChar char="•"/>
          </a:pPr>
          <a:r>
            <a:rPr lang="en-US" sz="2000" kern="1200" dirty="0"/>
            <a:t>Department policy</a:t>
          </a:r>
        </a:p>
        <a:p>
          <a:pPr marL="228600" lvl="1" indent="-228600" algn="l" defTabSz="889000">
            <a:lnSpc>
              <a:spcPct val="90000"/>
            </a:lnSpc>
            <a:spcBef>
              <a:spcPct val="0"/>
            </a:spcBef>
            <a:spcAft>
              <a:spcPct val="15000"/>
            </a:spcAft>
            <a:buChar char="•"/>
          </a:pPr>
          <a:r>
            <a:rPr lang="en-US" sz="2000" kern="1200" dirty="0"/>
            <a:t>Procedures</a:t>
          </a:r>
        </a:p>
        <a:p>
          <a:pPr marL="228600" lvl="1" indent="-228600" algn="l" defTabSz="889000">
            <a:lnSpc>
              <a:spcPct val="90000"/>
            </a:lnSpc>
            <a:spcBef>
              <a:spcPct val="0"/>
            </a:spcBef>
            <a:spcAft>
              <a:spcPct val="15000"/>
            </a:spcAft>
            <a:buChar char="•"/>
          </a:pPr>
          <a:r>
            <a:rPr lang="en-US" sz="2000" kern="1200" dirty="0"/>
            <a:t>Employee training</a:t>
          </a:r>
        </a:p>
        <a:p>
          <a:pPr marL="228600" lvl="1" indent="-228600" algn="l" defTabSz="889000">
            <a:lnSpc>
              <a:spcPct val="90000"/>
            </a:lnSpc>
            <a:spcBef>
              <a:spcPct val="0"/>
            </a:spcBef>
            <a:spcAft>
              <a:spcPct val="15000"/>
            </a:spcAft>
            <a:buChar char="•"/>
          </a:pPr>
          <a:r>
            <a:rPr lang="en-US" sz="2000" kern="1200" dirty="0"/>
            <a:t>Audit operations</a:t>
          </a:r>
        </a:p>
      </dsp:txBody>
      <dsp:txXfrm>
        <a:off x="5013451" y="692556"/>
        <a:ext cx="2197893" cy="3891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51F20-425C-4C2D-BBBB-81717656FC6E}">
      <dsp:nvSpPr>
        <dsp:cNvPr id="0" name=""/>
        <dsp:cNvSpPr/>
      </dsp:nvSpPr>
      <dsp:spPr>
        <a:xfrm>
          <a:off x="2278" y="388431"/>
          <a:ext cx="2221110"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Cyber Attack</a:t>
          </a:r>
        </a:p>
      </dsp:txBody>
      <dsp:txXfrm>
        <a:off x="2278" y="388431"/>
        <a:ext cx="2221110" cy="576000"/>
      </dsp:txXfrm>
    </dsp:sp>
    <dsp:sp modelId="{EF38C5F9-8C5F-4B01-890C-4268616460A5}">
      <dsp:nvSpPr>
        <dsp:cNvPr id="0" name=""/>
        <dsp:cNvSpPr/>
      </dsp:nvSpPr>
      <dsp:spPr>
        <a:xfrm>
          <a:off x="2278" y="964431"/>
          <a:ext cx="2221110" cy="339693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Network access lost</a:t>
          </a:r>
        </a:p>
        <a:p>
          <a:pPr marL="228600" lvl="1" indent="-228600" algn="l" defTabSz="889000">
            <a:lnSpc>
              <a:spcPct val="90000"/>
            </a:lnSpc>
            <a:spcBef>
              <a:spcPct val="0"/>
            </a:spcBef>
            <a:spcAft>
              <a:spcPct val="15000"/>
            </a:spcAft>
            <a:buChar char="•"/>
          </a:pPr>
          <a:r>
            <a:rPr lang="en-US" sz="2000" kern="1200" dirty="0"/>
            <a:t>Files infected and inaccessible</a:t>
          </a:r>
        </a:p>
        <a:p>
          <a:pPr marL="228600" lvl="1" indent="-228600" algn="l" defTabSz="889000">
            <a:lnSpc>
              <a:spcPct val="90000"/>
            </a:lnSpc>
            <a:spcBef>
              <a:spcPct val="0"/>
            </a:spcBef>
            <a:spcAft>
              <a:spcPct val="15000"/>
            </a:spcAft>
            <a:buChar char="•"/>
          </a:pPr>
          <a:r>
            <a:rPr lang="en-US" sz="2000" kern="1200" dirty="0"/>
            <a:t>Financial loss</a:t>
          </a:r>
        </a:p>
        <a:p>
          <a:pPr marL="228600" lvl="1" indent="-228600" algn="l" defTabSz="889000">
            <a:lnSpc>
              <a:spcPct val="90000"/>
            </a:lnSpc>
            <a:spcBef>
              <a:spcPct val="0"/>
            </a:spcBef>
            <a:spcAft>
              <a:spcPct val="15000"/>
            </a:spcAft>
            <a:buChar char="•"/>
          </a:pPr>
          <a:r>
            <a:rPr lang="en-US" sz="2000" kern="1200" dirty="0"/>
            <a:t>Loss of business contract</a:t>
          </a:r>
        </a:p>
        <a:p>
          <a:pPr marL="228600" lvl="1" indent="-228600" algn="l" defTabSz="889000">
            <a:lnSpc>
              <a:spcPct val="90000"/>
            </a:lnSpc>
            <a:spcBef>
              <a:spcPct val="0"/>
            </a:spcBef>
            <a:spcAft>
              <a:spcPct val="15000"/>
            </a:spcAft>
            <a:buChar char="•"/>
          </a:pPr>
          <a:r>
            <a:rPr lang="en-US" sz="2000" kern="1200" dirty="0"/>
            <a:t>Reputational  damage</a:t>
          </a:r>
        </a:p>
        <a:p>
          <a:pPr marL="228600" lvl="1" indent="-228600" algn="l" defTabSz="889000">
            <a:lnSpc>
              <a:spcPct val="90000"/>
            </a:lnSpc>
            <a:spcBef>
              <a:spcPct val="0"/>
            </a:spcBef>
            <a:spcAft>
              <a:spcPct val="15000"/>
            </a:spcAft>
            <a:buChar char="•"/>
          </a:pPr>
          <a:r>
            <a:rPr lang="en-US" sz="2000" kern="1200" dirty="0"/>
            <a:t>Legal action</a:t>
          </a:r>
        </a:p>
      </dsp:txBody>
      <dsp:txXfrm>
        <a:off x="2278" y="964431"/>
        <a:ext cx="2221110" cy="3396937"/>
      </dsp:txXfrm>
    </dsp:sp>
    <dsp:sp modelId="{9A3305B3-F260-4AFC-891E-195C6E22ED5A}">
      <dsp:nvSpPr>
        <dsp:cNvPr id="0" name=""/>
        <dsp:cNvSpPr/>
      </dsp:nvSpPr>
      <dsp:spPr>
        <a:xfrm>
          <a:off x="2534344" y="388431"/>
          <a:ext cx="2221110"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Earthquake</a:t>
          </a:r>
        </a:p>
      </dsp:txBody>
      <dsp:txXfrm>
        <a:off x="2534344" y="388431"/>
        <a:ext cx="2221110" cy="576000"/>
      </dsp:txXfrm>
    </dsp:sp>
    <dsp:sp modelId="{C59CDF3F-E815-476B-BBA2-3C3AB7D9CD4D}">
      <dsp:nvSpPr>
        <dsp:cNvPr id="0" name=""/>
        <dsp:cNvSpPr/>
      </dsp:nvSpPr>
      <dsp:spPr>
        <a:xfrm>
          <a:off x="2534344" y="964431"/>
          <a:ext cx="2221110" cy="339693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Personal injury</a:t>
          </a:r>
        </a:p>
        <a:p>
          <a:pPr marL="228600" lvl="1" indent="-228600" algn="l" defTabSz="889000">
            <a:lnSpc>
              <a:spcPct val="90000"/>
            </a:lnSpc>
            <a:spcBef>
              <a:spcPct val="0"/>
            </a:spcBef>
            <a:spcAft>
              <a:spcPct val="15000"/>
            </a:spcAft>
            <a:buChar char="•"/>
          </a:pPr>
          <a:r>
            <a:rPr lang="en-US" sz="2000" kern="1200" dirty="0"/>
            <a:t>Staff shortages</a:t>
          </a:r>
        </a:p>
        <a:p>
          <a:pPr marL="228600" lvl="1" indent="-228600" algn="l" defTabSz="889000">
            <a:lnSpc>
              <a:spcPct val="90000"/>
            </a:lnSpc>
            <a:spcBef>
              <a:spcPct val="0"/>
            </a:spcBef>
            <a:spcAft>
              <a:spcPct val="15000"/>
            </a:spcAft>
            <a:buChar char="•"/>
          </a:pPr>
          <a:r>
            <a:rPr lang="en-US" sz="2000" kern="1200" dirty="0"/>
            <a:t>Research lost</a:t>
          </a:r>
        </a:p>
        <a:p>
          <a:pPr marL="228600" lvl="1" indent="-228600" algn="l" defTabSz="889000">
            <a:lnSpc>
              <a:spcPct val="90000"/>
            </a:lnSpc>
            <a:spcBef>
              <a:spcPct val="0"/>
            </a:spcBef>
            <a:spcAft>
              <a:spcPct val="15000"/>
            </a:spcAft>
            <a:buChar char="•"/>
          </a:pPr>
          <a:r>
            <a:rPr lang="en-US" sz="2000" kern="1200" dirty="0"/>
            <a:t>Work obstructions</a:t>
          </a:r>
        </a:p>
        <a:p>
          <a:pPr marL="228600" lvl="1" indent="-228600" algn="l" defTabSz="889000">
            <a:lnSpc>
              <a:spcPct val="90000"/>
            </a:lnSpc>
            <a:spcBef>
              <a:spcPct val="0"/>
            </a:spcBef>
            <a:spcAft>
              <a:spcPct val="15000"/>
            </a:spcAft>
            <a:buChar char="•"/>
          </a:pPr>
          <a:r>
            <a:rPr lang="en-US" sz="2000" kern="1200" dirty="0"/>
            <a:t>Compliance not met</a:t>
          </a:r>
        </a:p>
        <a:p>
          <a:pPr marL="228600" lvl="1" indent="-228600" algn="l" defTabSz="889000">
            <a:lnSpc>
              <a:spcPct val="90000"/>
            </a:lnSpc>
            <a:spcBef>
              <a:spcPct val="0"/>
            </a:spcBef>
            <a:spcAft>
              <a:spcPct val="15000"/>
            </a:spcAft>
            <a:buChar char="•"/>
          </a:pPr>
          <a:r>
            <a:rPr lang="en-US" sz="2000" kern="1200" dirty="0"/>
            <a:t>Revenue lost</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534344" y="964431"/>
        <a:ext cx="2221110" cy="3396937"/>
      </dsp:txXfrm>
    </dsp:sp>
    <dsp:sp modelId="{18A0550C-9E17-44CC-8499-19D580CF15E6}">
      <dsp:nvSpPr>
        <dsp:cNvPr id="0" name=""/>
        <dsp:cNvSpPr/>
      </dsp:nvSpPr>
      <dsp:spPr>
        <a:xfrm>
          <a:off x="5066411" y="388431"/>
          <a:ext cx="2221110" cy="576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Data Breach</a:t>
          </a:r>
        </a:p>
      </dsp:txBody>
      <dsp:txXfrm>
        <a:off x="5066411" y="388431"/>
        <a:ext cx="2221110" cy="576000"/>
      </dsp:txXfrm>
    </dsp:sp>
    <dsp:sp modelId="{D6088505-1F07-4379-84B4-582A099E78C5}">
      <dsp:nvSpPr>
        <dsp:cNvPr id="0" name=""/>
        <dsp:cNvSpPr/>
      </dsp:nvSpPr>
      <dsp:spPr>
        <a:xfrm>
          <a:off x="5066411" y="964431"/>
          <a:ext cx="2221110" cy="339693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Research or agreement violated</a:t>
          </a:r>
        </a:p>
        <a:p>
          <a:pPr marL="228600" lvl="1" indent="-228600" algn="l" defTabSz="889000">
            <a:lnSpc>
              <a:spcPct val="90000"/>
            </a:lnSpc>
            <a:spcBef>
              <a:spcPct val="0"/>
            </a:spcBef>
            <a:spcAft>
              <a:spcPct val="15000"/>
            </a:spcAft>
            <a:buChar char="•"/>
          </a:pPr>
          <a:r>
            <a:rPr lang="en-US" sz="2000" kern="1200" dirty="0"/>
            <a:t>Revenue lost</a:t>
          </a:r>
        </a:p>
        <a:p>
          <a:pPr marL="228600" lvl="1" indent="-228600" algn="l" defTabSz="889000">
            <a:lnSpc>
              <a:spcPct val="90000"/>
            </a:lnSpc>
            <a:spcBef>
              <a:spcPct val="0"/>
            </a:spcBef>
            <a:spcAft>
              <a:spcPct val="15000"/>
            </a:spcAft>
            <a:buChar char="•"/>
          </a:pPr>
          <a:r>
            <a:rPr lang="en-US" sz="2000" kern="1200" dirty="0"/>
            <a:t>Reputational damage</a:t>
          </a:r>
        </a:p>
        <a:p>
          <a:pPr marL="228600" lvl="1" indent="-228600" algn="l" defTabSz="889000">
            <a:lnSpc>
              <a:spcPct val="90000"/>
            </a:lnSpc>
            <a:spcBef>
              <a:spcPct val="0"/>
            </a:spcBef>
            <a:spcAft>
              <a:spcPct val="15000"/>
            </a:spcAft>
            <a:buChar char="•"/>
          </a:pPr>
          <a:r>
            <a:rPr lang="en-US" sz="2000" kern="1200" dirty="0"/>
            <a:t>Personal information stolen</a:t>
          </a:r>
        </a:p>
        <a:p>
          <a:pPr marL="228600" lvl="1" indent="-228600" algn="l" defTabSz="889000">
            <a:lnSpc>
              <a:spcPct val="90000"/>
            </a:lnSpc>
            <a:spcBef>
              <a:spcPct val="0"/>
            </a:spcBef>
            <a:spcAft>
              <a:spcPct val="15000"/>
            </a:spcAft>
            <a:buChar char="•"/>
          </a:pPr>
          <a:r>
            <a:rPr lang="en-US" sz="2000" kern="1200" dirty="0"/>
            <a:t>Legal action</a:t>
          </a:r>
        </a:p>
      </dsp:txBody>
      <dsp:txXfrm>
        <a:off x="5066411" y="964431"/>
        <a:ext cx="2221110" cy="3396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85978-1A5E-4F84-AB07-94F9EC1C37E9}">
      <dsp:nvSpPr>
        <dsp:cNvPr id="0" name=""/>
        <dsp:cNvSpPr/>
      </dsp:nvSpPr>
      <dsp:spPr>
        <a:xfrm rot="5400000">
          <a:off x="5283007" y="-2240727"/>
          <a:ext cx="626240"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Electrical power outage.</a:t>
          </a:r>
        </a:p>
      </dsp:txBody>
      <dsp:txXfrm rot="-5400000">
        <a:off x="2962656" y="110195"/>
        <a:ext cx="5236373" cy="565098"/>
      </dsp:txXfrm>
    </dsp:sp>
    <dsp:sp modelId="{F6AF7C79-C7D9-4720-B6B6-7EA00FC2AE00}">
      <dsp:nvSpPr>
        <dsp:cNvPr id="0" name=""/>
        <dsp:cNvSpPr/>
      </dsp:nvSpPr>
      <dsp:spPr>
        <a:xfrm>
          <a:off x="0" y="1344"/>
          <a:ext cx="2962656" cy="78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Hazards &amp; Threats: Risks</a:t>
          </a:r>
        </a:p>
      </dsp:txBody>
      <dsp:txXfrm>
        <a:off x="38213" y="39557"/>
        <a:ext cx="2886230" cy="706374"/>
      </dsp:txXfrm>
    </dsp:sp>
    <dsp:sp modelId="{00266B02-DAFE-4137-83A8-5922876E8006}">
      <dsp:nvSpPr>
        <dsp:cNvPr id="0" name=""/>
        <dsp:cNvSpPr/>
      </dsp:nvSpPr>
      <dsp:spPr>
        <a:xfrm rot="5400000">
          <a:off x="5283007" y="-1418786"/>
          <a:ext cx="626240"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Provide Emergency Alert notifications to the Campus</a:t>
          </a:r>
        </a:p>
      </dsp:txBody>
      <dsp:txXfrm rot="-5400000">
        <a:off x="2962656" y="932136"/>
        <a:ext cx="5236373" cy="565098"/>
      </dsp:txXfrm>
    </dsp:sp>
    <dsp:sp modelId="{9E3354BD-3C3F-4358-B293-B1FD4A1ECFEE}">
      <dsp:nvSpPr>
        <dsp:cNvPr id="0" name=""/>
        <dsp:cNvSpPr/>
      </dsp:nvSpPr>
      <dsp:spPr>
        <a:xfrm>
          <a:off x="0" y="823285"/>
          <a:ext cx="2962656" cy="78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Essential Function #1 (EF#1)</a:t>
          </a:r>
        </a:p>
      </dsp:txBody>
      <dsp:txXfrm>
        <a:off x="38213" y="861498"/>
        <a:ext cx="2886230" cy="706374"/>
      </dsp:txXfrm>
    </dsp:sp>
    <dsp:sp modelId="{87B70E3A-39B4-48C2-BFCD-1C0055A5230D}">
      <dsp:nvSpPr>
        <dsp:cNvPr id="0" name=""/>
        <dsp:cNvSpPr/>
      </dsp:nvSpPr>
      <dsp:spPr>
        <a:xfrm rot="5400000">
          <a:off x="5283007" y="-596845"/>
          <a:ext cx="626240"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Standard Emergency phone messageing disrupted.</a:t>
          </a:r>
        </a:p>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Carriage House unusable (OES Office).</a:t>
          </a:r>
        </a:p>
      </dsp:txBody>
      <dsp:txXfrm rot="-5400000">
        <a:off x="2962656" y="1754077"/>
        <a:ext cx="5236373" cy="565098"/>
      </dsp:txXfrm>
    </dsp:sp>
    <dsp:sp modelId="{9E92CE4A-0880-412A-87FD-EE5C7A251FD7}">
      <dsp:nvSpPr>
        <dsp:cNvPr id="0" name=""/>
        <dsp:cNvSpPr/>
      </dsp:nvSpPr>
      <dsp:spPr>
        <a:xfrm>
          <a:off x="0" y="1645225"/>
          <a:ext cx="2962656" cy="78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Effects (what threat means to EF#1)</a:t>
          </a:r>
        </a:p>
      </dsp:txBody>
      <dsp:txXfrm>
        <a:off x="38213" y="1683438"/>
        <a:ext cx="2886230" cy="706374"/>
      </dsp:txXfrm>
    </dsp:sp>
    <dsp:sp modelId="{D1971C8F-3224-4EA7-B59D-17570E9BA75A}">
      <dsp:nvSpPr>
        <dsp:cNvPr id="0" name=""/>
        <dsp:cNvSpPr/>
      </dsp:nvSpPr>
      <dsp:spPr>
        <a:xfrm rot="5400000">
          <a:off x="5283007" y="225094"/>
          <a:ext cx="626240"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Move operations to EOC for redundant power system (EOC on generator).</a:t>
          </a:r>
        </a:p>
      </dsp:txBody>
      <dsp:txXfrm rot="-5400000">
        <a:off x="2962656" y="2576017"/>
        <a:ext cx="5236373" cy="565098"/>
      </dsp:txXfrm>
    </dsp:sp>
    <dsp:sp modelId="{60C7D9E1-A2E9-4AF4-80D7-0745A5BBD76D}">
      <dsp:nvSpPr>
        <dsp:cNvPr id="0" name=""/>
        <dsp:cNvSpPr/>
      </dsp:nvSpPr>
      <dsp:spPr>
        <a:xfrm>
          <a:off x="0" y="2467166"/>
          <a:ext cx="2962656" cy="78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Mitigation of Hazard</a:t>
          </a:r>
        </a:p>
      </dsp:txBody>
      <dsp:txXfrm>
        <a:off x="38213" y="2505379"/>
        <a:ext cx="2886230" cy="706374"/>
      </dsp:txXfrm>
    </dsp:sp>
    <dsp:sp modelId="{641A14DE-B64D-4B76-9480-DB0367D7EC23}">
      <dsp:nvSpPr>
        <dsp:cNvPr id="0" name=""/>
        <dsp:cNvSpPr/>
      </dsp:nvSpPr>
      <dsp:spPr>
        <a:xfrm rot="5400000">
          <a:off x="5283007" y="1047035"/>
          <a:ext cx="626240"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Landline backup phones, cell phone messaging (if cell tower operational), satellite phones for EOC, radios and ham radios, campus e-mail and VOIP alerts.</a:t>
          </a:r>
        </a:p>
      </dsp:txBody>
      <dsp:txXfrm rot="-5400000">
        <a:off x="2962656" y="3397958"/>
        <a:ext cx="5236373" cy="565098"/>
      </dsp:txXfrm>
    </dsp:sp>
    <dsp:sp modelId="{3393D459-C2AE-4A08-A188-356E88CEB46C}">
      <dsp:nvSpPr>
        <dsp:cNvPr id="0" name=""/>
        <dsp:cNvSpPr/>
      </dsp:nvSpPr>
      <dsp:spPr>
        <a:xfrm>
          <a:off x="0" y="3289107"/>
          <a:ext cx="2962656" cy="78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Resumption Plan for EF#1</a:t>
          </a:r>
        </a:p>
      </dsp:txBody>
      <dsp:txXfrm>
        <a:off x="38213" y="3327320"/>
        <a:ext cx="2886230" cy="706374"/>
      </dsp:txXfrm>
    </dsp:sp>
    <dsp:sp modelId="{F6D4FF18-3911-4516-BC48-E82112F9779A}">
      <dsp:nvSpPr>
        <dsp:cNvPr id="0" name=""/>
        <dsp:cNvSpPr/>
      </dsp:nvSpPr>
      <dsp:spPr>
        <a:xfrm rot="5400000">
          <a:off x="5283007" y="1868976"/>
          <a:ext cx="626240"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ysClr val="windowText" lastClr="000000">
                  <a:hueOff val="0"/>
                  <a:satOff val="0"/>
                  <a:lumOff val="0"/>
                  <a:alphaOff val="0"/>
                </a:sysClr>
              </a:solidFill>
              <a:latin typeface="Calibri" panose="020F0502020204030204"/>
              <a:ea typeface="+mn-ea"/>
              <a:cs typeface="+mn-cs"/>
            </a:rPr>
            <a:t>Emergency messaging may be delayed, brief (132 text characters) and not everyone has a cell phone. </a:t>
          </a:r>
        </a:p>
      </dsp:txBody>
      <dsp:txXfrm rot="-5400000">
        <a:off x="2962656" y="4219899"/>
        <a:ext cx="5236373" cy="565098"/>
      </dsp:txXfrm>
    </dsp:sp>
    <dsp:sp modelId="{8198A464-0A4B-4DD8-AA08-D293AB19D511}">
      <dsp:nvSpPr>
        <dsp:cNvPr id="0" name=""/>
        <dsp:cNvSpPr/>
      </dsp:nvSpPr>
      <dsp:spPr>
        <a:xfrm>
          <a:off x="0" y="4111047"/>
          <a:ext cx="2962656" cy="78280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Impact to Essential Function</a:t>
          </a:r>
        </a:p>
      </dsp:txBody>
      <dsp:txXfrm>
        <a:off x="38213" y="4149260"/>
        <a:ext cx="2886230" cy="706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85978-1A5E-4F84-AB07-94F9EC1C37E9}">
      <dsp:nvSpPr>
        <dsp:cNvPr id="0" name=""/>
        <dsp:cNvSpPr/>
      </dsp:nvSpPr>
      <dsp:spPr>
        <a:xfrm rot="5400000">
          <a:off x="5289986" y="-2249480"/>
          <a:ext cx="612283"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en-US" sz="1600" kern="1200">
            <a:solidFill>
              <a:sysClr val="windowText" lastClr="000000">
                <a:hueOff val="0"/>
                <a:satOff val="0"/>
                <a:lumOff val="0"/>
                <a:alphaOff val="0"/>
              </a:sysClr>
            </a:solidFill>
            <a:latin typeface="Calibri" panose="020F0502020204030204"/>
            <a:ea typeface="+mn-ea"/>
            <a:cs typeface="+mn-cs"/>
          </a:endParaRPr>
        </a:p>
      </dsp:txBody>
      <dsp:txXfrm rot="-5400000">
        <a:off x="2962656" y="107739"/>
        <a:ext cx="5237055" cy="552505"/>
      </dsp:txXfrm>
    </dsp:sp>
    <dsp:sp modelId="{F6AF7C79-C7D9-4720-B6B6-7EA00FC2AE00}">
      <dsp:nvSpPr>
        <dsp:cNvPr id="0" name=""/>
        <dsp:cNvSpPr/>
      </dsp:nvSpPr>
      <dsp:spPr>
        <a:xfrm>
          <a:off x="0" y="1314"/>
          <a:ext cx="2962656" cy="76535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Hazards &amp; Threats: Risks</a:t>
          </a:r>
        </a:p>
      </dsp:txBody>
      <dsp:txXfrm>
        <a:off x="37362" y="38676"/>
        <a:ext cx="2887932" cy="690630"/>
      </dsp:txXfrm>
    </dsp:sp>
    <dsp:sp modelId="{00266B02-DAFE-4137-83A8-5922876E8006}">
      <dsp:nvSpPr>
        <dsp:cNvPr id="0" name=""/>
        <dsp:cNvSpPr/>
      </dsp:nvSpPr>
      <dsp:spPr>
        <a:xfrm rot="5400000">
          <a:off x="5289986" y="-1445858"/>
          <a:ext cx="612283"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en-US" sz="1600" kern="1200">
            <a:solidFill>
              <a:sysClr val="windowText" lastClr="000000">
                <a:hueOff val="0"/>
                <a:satOff val="0"/>
                <a:lumOff val="0"/>
                <a:alphaOff val="0"/>
              </a:sysClr>
            </a:solidFill>
            <a:latin typeface="Calibri" panose="020F0502020204030204"/>
            <a:ea typeface="+mn-ea"/>
            <a:cs typeface="+mn-cs"/>
          </a:endParaRPr>
        </a:p>
      </dsp:txBody>
      <dsp:txXfrm rot="-5400000">
        <a:off x="2962656" y="911361"/>
        <a:ext cx="5237055" cy="552505"/>
      </dsp:txXfrm>
    </dsp:sp>
    <dsp:sp modelId="{9E3354BD-3C3F-4358-B293-B1FD4A1ECFEE}">
      <dsp:nvSpPr>
        <dsp:cNvPr id="0" name=""/>
        <dsp:cNvSpPr/>
      </dsp:nvSpPr>
      <dsp:spPr>
        <a:xfrm>
          <a:off x="0" y="804936"/>
          <a:ext cx="2962656" cy="76535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Essential Fuction #1 (EF#1)</a:t>
          </a:r>
        </a:p>
      </dsp:txBody>
      <dsp:txXfrm>
        <a:off x="37362" y="842298"/>
        <a:ext cx="2887932" cy="690630"/>
      </dsp:txXfrm>
    </dsp:sp>
    <dsp:sp modelId="{87B70E3A-39B4-48C2-BFCD-1C0055A5230D}">
      <dsp:nvSpPr>
        <dsp:cNvPr id="0" name=""/>
        <dsp:cNvSpPr/>
      </dsp:nvSpPr>
      <dsp:spPr>
        <a:xfrm rot="5400000">
          <a:off x="5289986" y="-642236"/>
          <a:ext cx="612283"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en-US" sz="16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How will this hazard alter the delivery of EF#1?</a:t>
          </a:r>
        </a:p>
      </dsp:txBody>
      <dsp:txXfrm rot="-5400000">
        <a:off x="2962656" y="1714983"/>
        <a:ext cx="5237055" cy="552505"/>
      </dsp:txXfrm>
    </dsp:sp>
    <dsp:sp modelId="{9E92CE4A-0880-412A-87FD-EE5C7A251FD7}">
      <dsp:nvSpPr>
        <dsp:cNvPr id="0" name=""/>
        <dsp:cNvSpPr/>
      </dsp:nvSpPr>
      <dsp:spPr>
        <a:xfrm>
          <a:off x="0" y="1608558"/>
          <a:ext cx="2962656" cy="76535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Effects (what threat means to EF#1)</a:t>
          </a:r>
        </a:p>
      </dsp:txBody>
      <dsp:txXfrm>
        <a:off x="37362" y="1645920"/>
        <a:ext cx="2887932" cy="690630"/>
      </dsp:txXfrm>
    </dsp:sp>
    <dsp:sp modelId="{D1971C8F-3224-4EA7-B59D-17570E9BA75A}">
      <dsp:nvSpPr>
        <dsp:cNvPr id="0" name=""/>
        <dsp:cNvSpPr/>
      </dsp:nvSpPr>
      <dsp:spPr>
        <a:xfrm rot="5400000">
          <a:off x="5289986" y="161386"/>
          <a:ext cx="612283"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en-US" sz="1600" kern="1200">
            <a:solidFill>
              <a:sysClr val="windowText" lastClr="000000">
                <a:hueOff val="0"/>
                <a:satOff val="0"/>
                <a:lumOff val="0"/>
                <a:alphaOff val="0"/>
              </a:sysClr>
            </a:solidFill>
            <a:latin typeface="Calibri" panose="020F0502020204030204"/>
            <a:ea typeface="+mn-ea"/>
            <a:cs typeface="+mn-cs"/>
          </a:endParaRPr>
        </a:p>
      </dsp:txBody>
      <dsp:txXfrm rot="-5400000">
        <a:off x="2962656" y="2518606"/>
        <a:ext cx="5237055" cy="552505"/>
      </dsp:txXfrm>
    </dsp:sp>
    <dsp:sp modelId="{60C7D9E1-A2E9-4AF4-80D7-0745A5BBD76D}">
      <dsp:nvSpPr>
        <dsp:cNvPr id="0" name=""/>
        <dsp:cNvSpPr/>
      </dsp:nvSpPr>
      <dsp:spPr>
        <a:xfrm>
          <a:off x="0" y="2412180"/>
          <a:ext cx="2962656" cy="76535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Mitigation of Hazard</a:t>
          </a:r>
        </a:p>
      </dsp:txBody>
      <dsp:txXfrm>
        <a:off x="37362" y="2449542"/>
        <a:ext cx="2887932" cy="690630"/>
      </dsp:txXfrm>
    </dsp:sp>
    <dsp:sp modelId="{641A14DE-B64D-4B76-9480-DB0367D7EC23}">
      <dsp:nvSpPr>
        <dsp:cNvPr id="0" name=""/>
        <dsp:cNvSpPr/>
      </dsp:nvSpPr>
      <dsp:spPr>
        <a:xfrm rot="5400000">
          <a:off x="5289986" y="965008"/>
          <a:ext cx="612283"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How will EF#1 be performed under these circumstances?</a:t>
          </a:r>
        </a:p>
      </dsp:txBody>
      <dsp:txXfrm rot="-5400000">
        <a:off x="2962656" y="3322228"/>
        <a:ext cx="5237055" cy="552505"/>
      </dsp:txXfrm>
    </dsp:sp>
    <dsp:sp modelId="{3393D459-C2AE-4A08-A188-356E88CEB46C}">
      <dsp:nvSpPr>
        <dsp:cNvPr id="0" name=""/>
        <dsp:cNvSpPr/>
      </dsp:nvSpPr>
      <dsp:spPr>
        <a:xfrm>
          <a:off x="0" y="3215802"/>
          <a:ext cx="2962656" cy="76535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Resumption Plan for EF#1</a:t>
          </a:r>
        </a:p>
      </dsp:txBody>
      <dsp:txXfrm>
        <a:off x="37362" y="3253164"/>
        <a:ext cx="2887932" cy="690630"/>
      </dsp:txXfrm>
    </dsp:sp>
    <dsp:sp modelId="{F6D4FF18-3911-4516-BC48-E82112F9779A}">
      <dsp:nvSpPr>
        <dsp:cNvPr id="0" name=""/>
        <dsp:cNvSpPr/>
      </dsp:nvSpPr>
      <dsp:spPr>
        <a:xfrm rot="5400000">
          <a:off x="5289986" y="1768630"/>
          <a:ext cx="612283" cy="526694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What are the upstream/downstream and internal impacts?</a:t>
          </a:r>
        </a:p>
      </dsp:txBody>
      <dsp:txXfrm rot="-5400000">
        <a:off x="2962656" y="4125850"/>
        <a:ext cx="5237055" cy="552505"/>
      </dsp:txXfrm>
    </dsp:sp>
    <dsp:sp modelId="{8198A464-0A4B-4DD8-AA08-D293AB19D511}">
      <dsp:nvSpPr>
        <dsp:cNvPr id="0" name=""/>
        <dsp:cNvSpPr/>
      </dsp:nvSpPr>
      <dsp:spPr>
        <a:xfrm>
          <a:off x="0" y="4019425"/>
          <a:ext cx="2962656" cy="76535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Impact to Essential Function</a:t>
          </a:r>
        </a:p>
      </dsp:txBody>
      <dsp:txXfrm>
        <a:off x="37362" y="4056787"/>
        <a:ext cx="2887932" cy="69063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D53BED-370B-448C-9464-530F303B54F1}" type="datetimeFigureOut">
              <a:rPr lang="en-US" smtClean="0"/>
              <a:t>11/22/2021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F4758A-3ADA-4BC2-BCDB-C13439AC1126}" type="slidenum">
              <a:rPr lang="en-US" smtClean="0"/>
              <a:t>‹#›</a:t>
            </a:fld>
            <a:endParaRPr lang="en-US" dirty="0"/>
          </a:p>
        </p:txBody>
      </p:sp>
    </p:spTree>
    <p:extLst>
      <p:ext uri="{BB962C8B-B14F-4D97-AF65-F5344CB8AC3E}">
        <p14:creationId xmlns:p14="http://schemas.microsoft.com/office/powerpoint/2010/main" val="880938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49F6A5-F7F4-45B9-95E6-B0C8B07E704D}" type="datetimeFigureOut">
              <a:rPr lang="en-US" smtClean="0"/>
              <a:t>11/22/2021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A090B8-796E-4805-828D-62C984AF0446}" type="slidenum">
              <a:rPr lang="en-US" smtClean="0"/>
              <a:t>‹#›</a:t>
            </a:fld>
            <a:endParaRPr lang="en-US" dirty="0"/>
          </a:p>
        </p:txBody>
      </p:sp>
    </p:spTree>
    <p:extLst>
      <p:ext uri="{BB962C8B-B14F-4D97-AF65-F5344CB8AC3E}">
        <p14:creationId xmlns:p14="http://schemas.microsoft.com/office/powerpoint/2010/main" val="22211166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090B8-796E-4805-828D-62C984AF0446}" type="slidenum">
              <a:rPr lang="en-US" smtClean="0"/>
              <a:t>1</a:t>
            </a:fld>
            <a:endParaRPr lang="en-US" dirty="0"/>
          </a:p>
        </p:txBody>
      </p:sp>
    </p:spTree>
    <p:extLst>
      <p:ext uri="{BB962C8B-B14F-4D97-AF65-F5344CB8AC3E}">
        <p14:creationId xmlns:p14="http://schemas.microsoft.com/office/powerpoint/2010/main" val="155224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Consistency</a:t>
            </a:r>
            <a:r>
              <a:rPr lang="en-US" sz="1600" baseline="0" dirty="0"/>
              <a:t> in resiliency planning is a MUST.</a:t>
            </a:r>
          </a:p>
          <a:p>
            <a:endParaRPr lang="en-US" sz="1600" baseline="0" dirty="0"/>
          </a:p>
          <a:p>
            <a:r>
              <a:rPr lang="en-US" sz="1600" baseline="0" dirty="0"/>
              <a:t>Departments have done fabulous work.  Many good plans exist. But within those plans, the Campus does not have a consistent approach. We are using different terminology, we have different protocols and expectations, and that creates a risk to any response or recovery effort. </a:t>
            </a:r>
          </a:p>
          <a:p>
            <a:endParaRPr lang="en-US" sz="1600" baseline="0" dirty="0"/>
          </a:p>
          <a:p>
            <a:r>
              <a:rPr lang="en-US" sz="1600" baseline="0" dirty="0"/>
              <a:t>So, if your department already has any one of these, that’s great, you are ahead of the game, but now we need to roll that plan into a unified process. </a:t>
            </a:r>
          </a:p>
          <a:p>
            <a:endParaRPr lang="en-US" sz="1600" baseline="0" dirty="0"/>
          </a:p>
          <a:p>
            <a:pPr defTabSz="931774">
              <a:defRPr/>
            </a:pPr>
            <a:r>
              <a:rPr lang="en-US" sz="1600" baseline="0" dirty="0"/>
              <a:t>The instruments to unifying our processes are here on the screen.  Today, we’ll look at two of them, the UC Ready Manual and Resumption Annex and the UC Ready software, and we’ll take a peak at both of these today.</a:t>
            </a:r>
          </a:p>
          <a:p>
            <a:pPr defTabSz="931774">
              <a:defRPr/>
            </a:pPr>
            <a:endParaRPr lang="en-US" sz="1600" baseline="0" dirty="0"/>
          </a:p>
          <a:p>
            <a:pPr defTabSz="931774">
              <a:defRPr/>
            </a:pPr>
            <a:r>
              <a:rPr lang="en-US" sz="1600" baseline="0" dirty="0"/>
              <a:t>Why the are we doing this, why the change?</a:t>
            </a:r>
          </a:p>
          <a:p>
            <a:endParaRPr lang="en-US" sz="1600" baseline="0" dirty="0"/>
          </a:p>
          <a:p>
            <a:pPr marL="232943" indent="-232943">
              <a:buAutoNum type="arabicPeriod"/>
            </a:pPr>
            <a:r>
              <a:rPr lang="en-US" sz="1600" baseline="0" dirty="0"/>
              <a:t>Safer – Campus uses Incident Command System, same language, same organizational structure as city, state, and federal emergency responders.</a:t>
            </a:r>
          </a:p>
          <a:p>
            <a:pPr marL="232943" indent="-232943">
              <a:buAutoNum type="arabicPeriod"/>
            </a:pPr>
            <a:r>
              <a:rPr lang="en-US" sz="1600" baseline="0" dirty="0"/>
              <a:t>More efficient – collaborative planning formats gives us better assurance of who is covering what (all answering same template, same topics).</a:t>
            </a:r>
          </a:p>
          <a:p>
            <a:pPr marL="232943" indent="-232943">
              <a:buAutoNum type="arabicPeriod"/>
            </a:pPr>
            <a:r>
              <a:rPr lang="en-US" sz="1600" baseline="0" dirty="0"/>
              <a:t>Economical impacts – Anytime you have a more efficient process you will save money.  Additionally, MOUs and Mutual Aid Agreements increase economic soundness of planning.</a:t>
            </a:r>
          </a:p>
          <a:p>
            <a:endParaRPr lang="en-US" sz="1600" baseline="0" dirty="0"/>
          </a:p>
        </p:txBody>
      </p:sp>
      <p:sp>
        <p:nvSpPr>
          <p:cNvPr id="4" name="Slide Number Placeholder 3"/>
          <p:cNvSpPr>
            <a:spLocks noGrp="1"/>
          </p:cNvSpPr>
          <p:nvPr>
            <p:ph type="sldNum" sz="quarter" idx="10"/>
          </p:nvPr>
        </p:nvSpPr>
        <p:spPr/>
        <p:txBody>
          <a:bodyPr/>
          <a:lstStyle/>
          <a:p>
            <a:fld id="{A2A090B8-796E-4805-828D-62C984AF0446}" type="slidenum">
              <a:rPr lang="en-US" smtClean="0"/>
              <a:t>10</a:t>
            </a:fld>
            <a:endParaRPr lang="en-US" dirty="0"/>
          </a:p>
        </p:txBody>
      </p:sp>
    </p:spTree>
    <p:extLst>
      <p:ext uri="{BB962C8B-B14F-4D97-AF65-F5344CB8AC3E}">
        <p14:creationId xmlns:p14="http://schemas.microsoft.com/office/powerpoint/2010/main" val="82812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a:t>
            </a:r>
            <a:r>
              <a:rPr lang="en-US" sz="1600" baseline="0" dirty="0"/>
              <a:t> know, this sounds like a lot! Don’t be overwhelmed….gather your Department’s stakeholders and form an ad-hoc work group to help YOU!</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12</a:t>
            </a:fld>
            <a:endParaRPr lang="en-US" dirty="0"/>
          </a:p>
        </p:txBody>
      </p:sp>
    </p:spTree>
    <p:extLst>
      <p:ext uri="{BB962C8B-B14F-4D97-AF65-F5344CB8AC3E}">
        <p14:creationId xmlns:p14="http://schemas.microsoft.com/office/powerpoint/2010/main" val="241967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An e</a:t>
            </a:r>
            <a:r>
              <a:rPr lang="en-US" sz="1600" dirty="0"/>
              <a:t>ssential Functions is an operational capability</a:t>
            </a:r>
            <a:r>
              <a:rPr lang="en-US" sz="1600" baseline="0" dirty="0"/>
              <a:t> that is critical to the sustainability of your institution. </a:t>
            </a:r>
          </a:p>
          <a:p>
            <a:endParaRPr lang="en-US" sz="1600" baseline="0" dirty="0"/>
          </a:p>
          <a:p>
            <a:r>
              <a:rPr lang="en-US" sz="1600" baseline="0" dirty="0"/>
              <a:t>Examples: Payroll, Cruz Alert  </a:t>
            </a:r>
            <a:endParaRPr lang="en-US" sz="1600" dirty="0"/>
          </a:p>
          <a:p>
            <a:endParaRPr lang="en-US" sz="1600" dirty="0"/>
          </a:p>
          <a:p>
            <a:r>
              <a:rPr lang="en-US" sz="1600" dirty="0"/>
              <a:t>Your stakeholders may need</a:t>
            </a:r>
            <a:r>
              <a:rPr lang="en-US" sz="1600" baseline="0" dirty="0"/>
              <a:t> to weigh in to create a FULL LIST of Essential Functions.</a:t>
            </a:r>
          </a:p>
          <a:p>
            <a:endParaRPr lang="en-US" sz="1600" dirty="0"/>
          </a:p>
          <a:p>
            <a:r>
              <a:rPr lang="en-US" sz="1600" baseline="0" dirty="0"/>
              <a:t>What are some of the essential functions of your Departments?</a:t>
            </a:r>
          </a:p>
          <a:p>
            <a:endParaRPr lang="en-US" sz="1600" baseline="0" dirty="0"/>
          </a:p>
          <a:p>
            <a:r>
              <a:rPr lang="en-US" sz="1600" baseline="0" dirty="0"/>
              <a:t>Look at Annex Tab 4 – Notice fields </a:t>
            </a:r>
          </a:p>
          <a:p>
            <a:endParaRPr lang="en-US" sz="1600" baseline="0" dirty="0"/>
          </a:p>
          <a:p>
            <a:r>
              <a:rPr lang="en-US" sz="1600" baseline="0" dirty="0"/>
              <a:t>Once you have entered your Essential Functions list, walk through the survey questions to prioritize them.  The far right column will score the Essential Functions.  SORT the scoring column to establish our prioritized list.</a:t>
            </a:r>
          </a:p>
          <a:p>
            <a:endParaRPr lang="en-US" sz="1600" baseline="0" dirty="0"/>
          </a:p>
          <a:p>
            <a:r>
              <a:rPr lang="en-US" sz="1600" baseline="0" dirty="0"/>
              <a:t>TAB 4 - SORT this data, because…</a:t>
            </a:r>
          </a:p>
          <a:p>
            <a:endParaRPr lang="en-US" sz="1600" baseline="0" dirty="0"/>
          </a:p>
          <a:p>
            <a:r>
              <a:rPr lang="en-US" sz="1600" baseline="0" dirty="0"/>
              <a:t>These fields will auto populate other tabs in the Resumption Annex so please do not overwrite any peach cells.</a:t>
            </a:r>
          </a:p>
          <a:p>
            <a:endParaRPr lang="en-US" baseline="0" dirty="0"/>
          </a:p>
        </p:txBody>
      </p:sp>
      <p:sp>
        <p:nvSpPr>
          <p:cNvPr id="4" name="Slide Number Placeholder 3"/>
          <p:cNvSpPr>
            <a:spLocks noGrp="1"/>
          </p:cNvSpPr>
          <p:nvPr>
            <p:ph type="sldNum" sz="quarter" idx="10"/>
          </p:nvPr>
        </p:nvSpPr>
        <p:spPr/>
        <p:txBody>
          <a:bodyPr/>
          <a:lstStyle/>
          <a:p>
            <a:fld id="{A2A090B8-796E-4805-828D-62C984AF0446}" type="slidenum">
              <a:rPr lang="en-US" smtClean="0"/>
              <a:t>13</a:t>
            </a:fld>
            <a:endParaRPr lang="en-US" dirty="0"/>
          </a:p>
        </p:txBody>
      </p:sp>
    </p:spTree>
    <p:extLst>
      <p:ext uri="{BB962C8B-B14F-4D97-AF65-F5344CB8AC3E}">
        <p14:creationId xmlns:p14="http://schemas.microsoft.com/office/powerpoint/2010/main" val="99979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may tier your Essential Functions…</a:t>
            </a:r>
          </a:p>
          <a:p>
            <a:endParaRPr lang="en-US" sz="1600" dirty="0"/>
          </a:p>
          <a:p>
            <a:r>
              <a:rPr lang="en-US" sz="1600" dirty="0"/>
              <a:t>Continuity</a:t>
            </a:r>
            <a:r>
              <a:rPr lang="en-US" sz="1600" baseline="0" dirty="0"/>
              <a:t> of Operations Planning is meant to help the Campus recover from a sizeable disaster or l</a:t>
            </a:r>
            <a:r>
              <a:rPr lang="en-US" sz="1600" dirty="0"/>
              <a:t>arge</a:t>
            </a:r>
            <a:r>
              <a:rPr lang="en-US" sz="1600" baseline="0" dirty="0"/>
              <a:t>-scale events:</a:t>
            </a:r>
          </a:p>
          <a:p>
            <a:endParaRPr lang="en-US" sz="1600" baseline="0" dirty="0"/>
          </a:p>
          <a:p>
            <a:r>
              <a:rPr lang="en-US" sz="1600" baseline="0" dirty="0"/>
              <a:t>Same process for the enterprise wide campus continuity of operations plan. Know, your Department’s Plans feed up to this plan.</a:t>
            </a:r>
          </a:p>
          <a:p>
            <a:endParaRPr lang="en-US" sz="1600" baseline="0" dirty="0"/>
          </a:p>
          <a:p>
            <a:r>
              <a:rPr lang="en-US" sz="1600" baseline="0" dirty="0"/>
              <a:t>I share this important side bar, because the onus is really on your team to steer the recovery effort in isolated events.  And, in large scale events, to understand the University Essential Functions will take precedence. </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14</a:t>
            </a:fld>
            <a:endParaRPr lang="en-US" dirty="0"/>
          </a:p>
        </p:txBody>
      </p:sp>
    </p:spTree>
    <p:extLst>
      <p:ext uri="{BB962C8B-B14F-4D97-AF65-F5344CB8AC3E}">
        <p14:creationId xmlns:p14="http://schemas.microsoft.com/office/powerpoint/2010/main" val="404602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Let’s talk THIRA…</a:t>
            </a:r>
          </a:p>
          <a:p>
            <a:endParaRPr lang="en-US" sz="1600" baseline="0" dirty="0"/>
          </a:p>
          <a:p>
            <a:r>
              <a:rPr lang="en-US" sz="1600" baseline="0" dirty="0"/>
              <a:t>Now that we are past consistency, let’s move into Phase 1 of your business continuity process. In 2005 the University of California conducted a risk assessment of all the campuses.  They determined the top risks for each.  Anyone want to guess what they included in our top 5 risks? </a:t>
            </a:r>
          </a:p>
          <a:p>
            <a:r>
              <a:rPr lang="en-US" sz="1600" baseline="0" dirty="0"/>
              <a:t> </a:t>
            </a:r>
          </a:p>
          <a:p>
            <a:r>
              <a:rPr lang="en-US" sz="1600" baseline="0" dirty="0"/>
              <a:t>1. Catastrophic earthquake</a:t>
            </a:r>
          </a:p>
          <a:p>
            <a:r>
              <a:rPr lang="en-US" sz="1600" baseline="0" dirty="0"/>
              <a:t>2. Lab building fire</a:t>
            </a:r>
          </a:p>
          <a:p>
            <a:r>
              <a:rPr lang="en-US" sz="1600" baseline="0" dirty="0"/>
              <a:t>3. Power failure</a:t>
            </a:r>
          </a:p>
          <a:p>
            <a:r>
              <a:rPr lang="en-US" sz="1600" baseline="0" dirty="0"/>
              <a:t>4. Public health emergency</a:t>
            </a:r>
          </a:p>
          <a:p>
            <a:r>
              <a:rPr lang="en-US" sz="1600" baseline="0" dirty="0"/>
              <a:t>5. And Residential building fire</a:t>
            </a:r>
          </a:p>
          <a:p>
            <a:endParaRPr lang="en-US" sz="1600" baseline="0" dirty="0"/>
          </a:p>
          <a:p>
            <a:r>
              <a:rPr lang="en-US" sz="1600" baseline="0" dirty="0"/>
              <a:t>SHOW : Please open </a:t>
            </a:r>
            <a:r>
              <a:rPr lang="en-US" sz="1600" dirty="0"/>
              <a:t>Tab 3 in the Resumption Annex:  In</a:t>
            </a:r>
            <a:r>
              <a:rPr lang="en-US" sz="1600" baseline="0" dirty="0"/>
              <a:t> the lower half of this annex you and your Department leaders will discuss the risks specific to your department and enter them into the spreadsheet. (e.g. data loss (no server, security risks –doors left unlocked - theft…)</a:t>
            </a:r>
          </a:p>
          <a:p>
            <a:endParaRPr lang="en-US" sz="1600" baseline="0" dirty="0"/>
          </a:p>
          <a:p>
            <a:r>
              <a:rPr lang="en-US" sz="1600" baseline="0" dirty="0"/>
              <a:t>RANK and Sort these Risks.</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15</a:t>
            </a:fld>
            <a:endParaRPr lang="en-US" dirty="0"/>
          </a:p>
        </p:txBody>
      </p:sp>
    </p:spTree>
    <p:extLst>
      <p:ext uri="{BB962C8B-B14F-4D97-AF65-F5344CB8AC3E}">
        <p14:creationId xmlns:p14="http://schemas.microsoft.com/office/powerpoint/2010/main" val="79887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Turn</a:t>
            </a:r>
            <a:r>
              <a:rPr lang="en-US" sz="1600" baseline="0" dirty="0"/>
              <a:t> to Annex Tab 4</a:t>
            </a:r>
            <a:r>
              <a:rPr lang="en-US" sz="1600" dirty="0"/>
              <a:t>:  Your “hazards</a:t>
            </a:r>
            <a:r>
              <a:rPr lang="en-US" sz="1600" baseline="0" dirty="0"/>
              <a:t> and threats” will prepopulate.  </a:t>
            </a:r>
          </a:p>
          <a:p>
            <a:endParaRPr lang="en-US" sz="1600" baseline="0" dirty="0"/>
          </a:p>
          <a:p>
            <a:r>
              <a:rPr lang="en-US" sz="1600" baseline="0" dirty="0"/>
              <a:t>With your risks identified, you have to ask:  What is our Department’s appetite for these risks?  Then choose your path.  Which risks can we accept, which ones must we mitigate (if possible), and which ones are unacceptable? Tailor mitigation and business continuity plan around these risks.</a:t>
            </a:r>
          </a:p>
          <a:p>
            <a:endParaRPr lang="en-US" sz="1600" baseline="0" dirty="0"/>
          </a:p>
          <a:p>
            <a:r>
              <a:rPr lang="en-US" sz="1600" baseline="0" dirty="0"/>
              <a:t>EXAMPLE: In the Office of Emergency Services employees are NOT entering their work on any sort of network….not Google docs, not Amazon, not on a network drive…..employees are simply working on the own hard drives within their laptops. This is a huge risk for business recovery.  Mitigation may include a request to IT to establish a server, it may be the addition of a mandatory department protocol that all work be saved in Google Docs, or even the purchase of external hard drives (not ideal).  </a:t>
            </a:r>
          </a:p>
          <a:p>
            <a:endParaRPr lang="en-US" sz="1600" baseline="0" dirty="0"/>
          </a:p>
          <a:p>
            <a:r>
              <a:rPr lang="en-US" sz="1600" baseline="0" dirty="0"/>
              <a:t>Whatever the option taken, if the solution FIXED the risk, the Department can now eliminate this risk from business continuity planning.  They will always have access to redundant data.</a:t>
            </a:r>
          </a:p>
          <a:p>
            <a:endParaRPr lang="en-US" sz="1600" baseline="0" dirty="0"/>
          </a:p>
        </p:txBody>
      </p:sp>
      <p:sp>
        <p:nvSpPr>
          <p:cNvPr id="4" name="Slide Number Placeholder 3"/>
          <p:cNvSpPr>
            <a:spLocks noGrp="1"/>
          </p:cNvSpPr>
          <p:nvPr>
            <p:ph type="sldNum" sz="quarter" idx="10"/>
          </p:nvPr>
        </p:nvSpPr>
        <p:spPr/>
        <p:txBody>
          <a:bodyPr/>
          <a:lstStyle/>
          <a:p>
            <a:fld id="{A2A090B8-796E-4805-828D-62C984AF0446}" type="slidenum">
              <a:rPr lang="en-US" smtClean="0"/>
              <a:t>16</a:t>
            </a:fld>
            <a:endParaRPr lang="en-US" dirty="0"/>
          </a:p>
        </p:txBody>
      </p:sp>
    </p:spTree>
    <p:extLst>
      <p:ext uri="{BB962C8B-B14F-4D97-AF65-F5344CB8AC3E}">
        <p14:creationId xmlns:p14="http://schemas.microsoft.com/office/powerpoint/2010/main" val="91413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process for identification of threats, hazards, and risks and your mitigation efforts will be covered in Tab(s) 3-4 of your Annex. We will go over this is more detail shortly.</a:t>
            </a:r>
          </a:p>
          <a:p>
            <a:endParaRPr lang="en-US" sz="1600" dirty="0"/>
          </a:p>
          <a:p>
            <a:r>
              <a:rPr lang="en-US" sz="1600" dirty="0"/>
              <a:t>Putting those threats, hazards, and risks into context you can see that there is the potential for a lot of bad consequences from unmanaged risks.  </a:t>
            </a:r>
          </a:p>
          <a:p>
            <a:endParaRPr lang="en-US" sz="1600" dirty="0"/>
          </a:p>
          <a:p>
            <a:r>
              <a:rPr lang="en-US" sz="1600" dirty="0"/>
              <a:t>But, you’ve mitigated wherever possible, so now you can plan your Department’s business recovery.   This is known as targeting.  You will pair up a risk to an essential function performed by your Department…</a:t>
            </a:r>
          </a:p>
          <a:p>
            <a:endParaRPr lang="en-US" sz="1600" baseline="0" dirty="0"/>
          </a:p>
        </p:txBody>
      </p:sp>
      <p:sp>
        <p:nvSpPr>
          <p:cNvPr id="4" name="Slide Number Placeholder 3"/>
          <p:cNvSpPr>
            <a:spLocks noGrp="1"/>
          </p:cNvSpPr>
          <p:nvPr>
            <p:ph type="sldNum" sz="quarter" idx="10"/>
          </p:nvPr>
        </p:nvSpPr>
        <p:spPr/>
        <p:txBody>
          <a:bodyPr/>
          <a:lstStyle/>
          <a:p>
            <a:fld id="{A2A090B8-796E-4805-828D-62C984AF0446}" type="slidenum">
              <a:rPr lang="en-US" smtClean="0"/>
              <a:t>17</a:t>
            </a:fld>
            <a:endParaRPr lang="en-US" dirty="0"/>
          </a:p>
        </p:txBody>
      </p:sp>
    </p:spTree>
    <p:extLst>
      <p:ext uri="{BB962C8B-B14F-4D97-AF65-F5344CB8AC3E}">
        <p14:creationId xmlns:p14="http://schemas.microsoft.com/office/powerpoint/2010/main" val="198643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Risk Targeting</a:t>
            </a:r>
          </a:p>
        </p:txBody>
      </p:sp>
      <p:sp>
        <p:nvSpPr>
          <p:cNvPr id="4" name="Slide Number Placeholder 3"/>
          <p:cNvSpPr>
            <a:spLocks noGrp="1"/>
          </p:cNvSpPr>
          <p:nvPr>
            <p:ph type="sldNum" sz="quarter" idx="10"/>
          </p:nvPr>
        </p:nvSpPr>
        <p:spPr/>
        <p:txBody>
          <a:bodyPr/>
          <a:lstStyle/>
          <a:p>
            <a:fld id="{A2A090B8-796E-4805-828D-62C984AF0446}" type="slidenum">
              <a:rPr lang="en-US" smtClean="0"/>
              <a:t>18</a:t>
            </a:fld>
            <a:endParaRPr lang="en-US" dirty="0"/>
          </a:p>
        </p:txBody>
      </p:sp>
    </p:spTree>
    <p:extLst>
      <p:ext uri="{BB962C8B-B14F-4D97-AF65-F5344CB8AC3E}">
        <p14:creationId xmlns:p14="http://schemas.microsoft.com/office/powerpoint/2010/main" val="122373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Exercise:  Have BCC practice Risk Targeting for one of their Department’s Essential Functions. </a:t>
            </a:r>
          </a:p>
          <a:p>
            <a:endParaRPr lang="en-US" dirty="0"/>
          </a:p>
        </p:txBody>
      </p:sp>
      <p:sp>
        <p:nvSpPr>
          <p:cNvPr id="4" name="Slide Number Placeholder 3"/>
          <p:cNvSpPr>
            <a:spLocks noGrp="1"/>
          </p:cNvSpPr>
          <p:nvPr>
            <p:ph type="sldNum" sz="quarter" idx="10"/>
          </p:nvPr>
        </p:nvSpPr>
        <p:spPr/>
        <p:txBody>
          <a:bodyPr/>
          <a:lstStyle/>
          <a:p>
            <a:fld id="{A2A090B8-796E-4805-828D-62C984AF0446}" type="slidenum">
              <a:rPr lang="en-US" smtClean="0"/>
              <a:t>19</a:t>
            </a:fld>
            <a:endParaRPr lang="en-US" dirty="0"/>
          </a:p>
        </p:txBody>
      </p:sp>
    </p:spTree>
    <p:extLst>
      <p:ext uri="{BB962C8B-B14F-4D97-AF65-F5344CB8AC3E}">
        <p14:creationId xmlns:p14="http://schemas.microsoft.com/office/powerpoint/2010/main" val="82744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https://oes.ucsc.edu/</a:t>
            </a:r>
          </a:p>
        </p:txBody>
      </p:sp>
      <p:sp>
        <p:nvSpPr>
          <p:cNvPr id="4" name="Slide Number Placeholder 3"/>
          <p:cNvSpPr>
            <a:spLocks noGrp="1"/>
          </p:cNvSpPr>
          <p:nvPr>
            <p:ph type="sldNum" sz="quarter" idx="10"/>
          </p:nvPr>
        </p:nvSpPr>
        <p:spPr/>
        <p:txBody>
          <a:bodyPr/>
          <a:lstStyle/>
          <a:p>
            <a:fld id="{A2A090B8-796E-4805-828D-62C984AF0446}" type="slidenum">
              <a:rPr lang="en-US" smtClean="0"/>
              <a:t>20</a:t>
            </a:fld>
            <a:endParaRPr lang="en-US" dirty="0"/>
          </a:p>
        </p:txBody>
      </p:sp>
    </p:spTree>
    <p:extLst>
      <p:ext uri="{BB962C8B-B14F-4D97-AF65-F5344CB8AC3E}">
        <p14:creationId xmlns:p14="http://schemas.microsoft.com/office/powerpoint/2010/main" val="287277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https://oes.ucsc.edu/</a:t>
            </a:r>
          </a:p>
        </p:txBody>
      </p:sp>
      <p:sp>
        <p:nvSpPr>
          <p:cNvPr id="4" name="Slide Number Placeholder 3"/>
          <p:cNvSpPr>
            <a:spLocks noGrp="1"/>
          </p:cNvSpPr>
          <p:nvPr>
            <p:ph type="sldNum" sz="quarter" idx="10"/>
          </p:nvPr>
        </p:nvSpPr>
        <p:spPr/>
        <p:txBody>
          <a:bodyPr/>
          <a:lstStyle/>
          <a:p>
            <a:fld id="{A2A090B8-796E-4805-828D-62C984AF0446}" type="slidenum">
              <a:rPr lang="en-US" smtClean="0"/>
              <a:t>2</a:t>
            </a:fld>
            <a:endParaRPr lang="en-US" dirty="0"/>
          </a:p>
        </p:txBody>
      </p:sp>
    </p:spTree>
    <p:extLst>
      <p:ext uri="{BB962C8B-B14F-4D97-AF65-F5344CB8AC3E}">
        <p14:creationId xmlns:p14="http://schemas.microsoft.com/office/powerpoint/2010/main" val="3361800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https://oes.ucsc.edu/</a:t>
            </a:r>
          </a:p>
        </p:txBody>
      </p:sp>
      <p:sp>
        <p:nvSpPr>
          <p:cNvPr id="4" name="Slide Number Placeholder 3"/>
          <p:cNvSpPr>
            <a:spLocks noGrp="1"/>
          </p:cNvSpPr>
          <p:nvPr>
            <p:ph type="sldNum" sz="quarter" idx="10"/>
          </p:nvPr>
        </p:nvSpPr>
        <p:spPr/>
        <p:txBody>
          <a:bodyPr/>
          <a:lstStyle/>
          <a:p>
            <a:fld id="{A2A090B8-796E-4805-828D-62C984AF0446}" type="slidenum">
              <a:rPr lang="en-US" smtClean="0"/>
              <a:t>21</a:t>
            </a:fld>
            <a:endParaRPr lang="en-US" dirty="0"/>
          </a:p>
        </p:txBody>
      </p:sp>
    </p:spTree>
    <p:extLst>
      <p:ext uri="{BB962C8B-B14F-4D97-AF65-F5344CB8AC3E}">
        <p14:creationId xmlns:p14="http://schemas.microsoft.com/office/powerpoint/2010/main" val="237975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Find</a:t>
            </a:r>
            <a:r>
              <a:rPr lang="en-US" sz="1600" baseline="0" dirty="0"/>
              <a:t> your Essential Functions 1 - 10</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22</a:t>
            </a:fld>
            <a:endParaRPr lang="en-US" dirty="0"/>
          </a:p>
        </p:txBody>
      </p:sp>
    </p:spTree>
    <p:extLst>
      <p:ext uri="{BB962C8B-B14F-4D97-AF65-F5344CB8AC3E}">
        <p14:creationId xmlns:p14="http://schemas.microsoft.com/office/powerpoint/2010/main" val="209067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Find</a:t>
            </a:r>
            <a:r>
              <a:rPr lang="en-US" sz="1600" baseline="0" dirty="0"/>
              <a:t> your Essential Functions  1 - 10</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23</a:t>
            </a:fld>
            <a:endParaRPr lang="en-US" dirty="0"/>
          </a:p>
        </p:txBody>
      </p:sp>
    </p:spTree>
    <p:extLst>
      <p:ext uri="{BB962C8B-B14F-4D97-AF65-F5344CB8AC3E}">
        <p14:creationId xmlns:p14="http://schemas.microsoft.com/office/powerpoint/2010/main" val="2501109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090B8-796E-4805-828D-62C984AF0446}" type="slidenum">
              <a:rPr lang="en-US" smtClean="0"/>
              <a:t>24</a:t>
            </a:fld>
            <a:endParaRPr lang="en-US" dirty="0"/>
          </a:p>
        </p:txBody>
      </p:sp>
    </p:spTree>
    <p:extLst>
      <p:ext uri="{BB962C8B-B14F-4D97-AF65-F5344CB8AC3E}">
        <p14:creationId xmlns:p14="http://schemas.microsoft.com/office/powerpoint/2010/main" val="390473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endParaRPr lang="en-US" dirty="0"/>
          </a:p>
          <a:p>
            <a:r>
              <a:rPr lang="en-US" dirty="0"/>
              <a:t>CONGRATULATIONS!!! You’ve made</a:t>
            </a:r>
            <a:r>
              <a:rPr lang="en-US" baseline="0" dirty="0"/>
              <a:t> it and you’re on your way to a “State of Resiliency”!!!</a:t>
            </a:r>
            <a:endParaRPr lang="en-US" dirty="0"/>
          </a:p>
        </p:txBody>
      </p:sp>
      <p:sp>
        <p:nvSpPr>
          <p:cNvPr id="4" name="Slide Number Placeholder 3"/>
          <p:cNvSpPr>
            <a:spLocks noGrp="1"/>
          </p:cNvSpPr>
          <p:nvPr>
            <p:ph type="sldNum" sz="quarter" idx="10"/>
          </p:nvPr>
        </p:nvSpPr>
        <p:spPr/>
        <p:txBody>
          <a:bodyPr/>
          <a:lstStyle/>
          <a:p>
            <a:fld id="{A2A090B8-796E-4805-828D-62C984AF0446}" type="slidenum">
              <a:rPr lang="en-US" smtClean="0"/>
              <a:t>25</a:t>
            </a:fld>
            <a:endParaRPr lang="en-US" dirty="0"/>
          </a:p>
        </p:txBody>
      </p:sp>
    </p:spTree>
    <p:extLst>
      <p:ext uri="{BB962C8B-B14F-4D97-AF65-F5344CB8AC3E}">
        <p14:creationId xmlns:p14="http://schemas.microsoft.com/office/powerpoint/2010/main" val="26066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https://oes.ucsc.edu/</a:t>
            </a:r>
          </a:p>
        </p:txBody>
      </p:sp>
      <p:sp>
        <p:nvSpPr>
          <p:cNvPr id="4" name="Slide Number Placeholder 3"/>
          <p:cNvSpPr>
            <a:spLocks noGrp="1"/>
          </p:cNvSpPr>
          <p:nvPr>
            <p:ph type="sldNum" sz="quarter" idx="10"/>
          </p:nvPr>
        </p:nvSpPr>
        <p:spPr/>
        <p:txBody>
          <a:bodyPr/>
          <a:lstStyle/>
          <a:p>
            <a:fld id="{A2A090B8-796E-4805-828D-62C984AF0446}" type="slidenum">
              <a:rPr lang="en-US" smtClean="0"/>
              <a:t>3</a:t>
            </a:fld>
            <a:endParaRPr lang="en-US" dirty="0"/>
          </a:p>
        </p:txBody>
      </p:sp>
    </p:spTree>
    <p:extLst>
      <p:ext uri="{BB962C8B-B14F-4D97-AF65-F5344CB8AC3E}">
        <p14:creationId xmlns:p14="http://schemas.microsoft.com/office/powerpoint/2010/main" val="193292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are you</a:t>
            </a:r>
            <a:r>
              <a:rPr lang="en-US" sz="1600" baseline="0" dirty="0"/>
              <a:t> here today?</a:t>
            </a:r>
            <a:endParaRPr lang="en-US" sz="1600" dirty="0"/>
          </a:p>
          <a:p>
            <a:endParaRPr lang="en-US" sz="1600" dirty="0"/>
          </a:p>
          <a:p>
            <a:r>
              <a:rPr lang="en-US" sz="1600" dirty="0"/>
              <a:t>Overview –</a:t>
            </a:r>
            <a:r>
              <a:rPr lang="en-US" sz="1600" baseline="0" dirty="0"/>
              <a:t> what’s changed (Addition of UC Ready Annex, BEC, UC Ready)</a:t>
            </a:r>
            <a:endParaRPr lang="en-US" sz="1600" dirty="0"/>
          </a:p>
          <a:p>
            <a:endParaRPr lang="en-US" sz="1600" dirty="0"/>
          </a:p>
          <a:p>
            <a:r>
              <a:rPr lang="en-US" sz="1600" dirty="0"/>
              <a:t>Phase I: </a:t>
            </a:r>
            <a:r>
              <a:rPr lang="en-US" sz="1600" baseline="0" dirty="0"/>
              <a:t>THIRA – that is the Threat, Hazard Identification and Risk Assessment Process,  Business Impact Analysis,  Identification and prioritization of your Essential functions</a:t>
            </a:r>
          </a:p>
          <a:p>
            <a:endParaRPr lang="en-US" sz="1600" baseline="0" dirty="0"/>
          </a:p>
          <a:p>
            <a:r>
              <a:rPr lang="en-US" sz="1600" baseline="0" dirty="0"/>
              <a:t>Resumption Annex (binder)</a:t>
            </a:r>
          </a:p>
          <a:p>
            <a:endParaRPr lang="en-US" sz="1600" baseline="0" dirty="0"/>
          </a:p>
          <a:p>
            <a:r>
              <a:rPr lang="en-US" sz="1600" baseline="0" dirty="0"/>
              <a:t>And finally, we will test drive UC Ready</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4</a:t>
            </a:fld>
            <a:endParaRPr lang="en-US" dirty="0"/>
          </a:p>
        </p:txBody>
      </p:sp>
    </p:spTree>
    <p:extLst>
      <p:ext uri="{BB962C8B-B14F-4D97-AF65-F5344CB8AC3E}">
        <p14:creationId xmlns:p14="http://schemas.microsoft.com/office/powerpoint/2010/main" val="267156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Commonly Used Terms</a:t>
            </a:r>
            <a:r>
              <a:rPr lang="en-US" sz="1600" baseline="0" dirty="0"/>
              <a:t> in Business Continuity Planning.</a:t>
            </a:r>
          </a:p>
          <a:p>
            <a:endParaRPr lang="en-US" sz="1600" baseline="0" dirty="0"/>
          </a:p>
          <a:p>
            <a:r>
              <a:rPr lang="en-US" sz="1600" baseline="0" dirty="0"/>
              <a:t>I will elaborate more during this presentation on the functionality, operability, and what these terms mean to you in  your planning process.</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5</a:t>
            </a:fld>
            <a:endParaRPr lang="en-US" dirty="0"/>
          </a:p>
        </p:txBody>
      </p:sp>
    </p:spTree>
    <p:extLst>
      <p:ext uri="{BB962C8B-B14F-4D97-AF65-F5344CB8AC3E}">
        <p14:creationId xmlns:p14="http://schemas.microsoft.com/office/powerpoint/2010/main" val="172646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The two components to Resiliency planning are: emergency management and business continuity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As you complete your plans, please consider these two processes really support each other, and one without the other is in itself a recipe for a disaster. Often departments put more attention into getting their Emergency Management Plans done, and put off the Business Continuity Planning.  Which is kind of ironic because emergency events are typically over in a few hours, whereas business recovery events can go on for weeks or months! And if planned poorly, could be excruciating expensive, delayed and harmful to an institution’s reputation. </a:t>
            </a:r>
          </a:p>
          <a:p>
            <a:endParaRPr lang="en-US" sz="1600" baseline="0" dirty="0"/>
          </a:p>
          <a:p>
            <a:endParaRPr lang="en-US" sz="1600" baseline="0" dirty="0"/>
          </a:p>
        </p:txBody>
      </p:sp>
      <p:sp>
        <p:nvSpPr>
          <p:cNvPr id="4" name="Slide Number Placeholder 3"/>
          <p:cNvSpPr>
            <a:spLocks noGrp="1"/>
          </p:cNvSpPr>
          <p:nvPr>
            <p:ph type="sldNum" sz="quarter" idx="10"/>
          </p:nvPr>
        </p:nvSpPr>
        <p:spPr/>
        <p:txBody>
          <a:bodyPr/>
          <a:lstStyle/>
          <a:p>
            <a:fld id="{A2A090B8-796E-4805-828D-62C984AF0446}" type="slidenum">
              <a:rPr lang="en-US" smtClean="0"/>
              <a:t>6</a:t>
            </a:fld>
            <a:endParaRPr lang="en-US" dirty="0"/>
          </a:p>
        </p:txBody>
      </p:sp>
    </p:spTree>
    <p:extLst>
      <p:ext uri="{BB962C8B-B14F-4D97-AF65-F5344CB8AC3E}">
        <p14:creationId xmlns:p14="http://schemas.microsoft.com/office/powerpoint/2010/main" val="91872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baseline="0" dirty="0"/>
              <a:t>Various types of disasters…</a:t>
            </a:r>
          </a:p>
          <a:p>
            <a:pPr defTabSz="931774">
              <a:defRPr/>
            </a:pPr>
            <a:endParaRPr lang="en-US" sz="1600" baseline="0" dirty="0"/>
          </a:p>
          <a:p>
            <a:pPr defTabSz="931774">
              <a:defRPr/>
            </a:pPr>
            <a:r>
              <a:rPr lang="en-US" sz="1600" baseline="0" dirty="0"/>
              <a:t>Before the disaster, we plan so that we can provide answers to the following questions:</a:t>
            </a:r>
          </a:p>
          <a:p>
            <a:pPr defTabSz="931774">
              <a:defRPr/>
            </a:pPr>
            <a:endParaRPr lang="en-US" sz="1600" baseline="0" dirty="0"/>
          </a:p>
          <a:p>
            <a:pPr marL="171450" indent="-171450" defTabSz="931774">
              <a:buFont typeface="Arial" panose="020B0604020202020204" pitchFamily="34" charset="0"/>
              <a:buChar char="•"/>
              <a:defRPr/>
            </a:pPr>
            <a:r>
              <a:rPr lang="en-US" sz="1600" baseline="0" dirty="0"/>
              <a:t>Would our employees feel prepared to respond if a critical event? </a:t>
            </a:r>
          </a:p>
          <a:p>
            <a:pPr marL="171450" indent="-171450" defTabSz="931774">
              <a:buFont typeface="Arial" panose="020B0604020202020204" pitchFamily="34" charset="0"/>
              <a:buChar char="•"/>
              <a:defRPr/>
            </a:pPr>
            <a:r>
              <a:rPr lang="en-US" sz="1600" baseline="0" dirty="0"/>
              <a:t>Would everyone know our evacuation and assembly procedures? </a:t>
            </a:r>
          </a:p>
          <a:p>
            <a:pPr marL="171450" indent="-171450" defTabSz="931774">
              <a:buFont typeface="Arial" panose="020B0604020202020204" pitchFamily="34" charset="0"/>
              <a:buChar char="•"/>
              <a:defRPr/>
            </a:pPr>
            <a:r>
              <a:rPr lang="en-US" sz="1600" baseline="0" dirty="0"/>
              <a:t>Would everyone have their data backed up and would they grab their laptops? </a:t>
            </a:r>
          </a:p>
          <a:p>
            <a:pPr marL="171450" indent="-171450" defTabSz="931774">
              <a:buFont typeface="Arial" panose="020B0604020202020204" pitchFamily="34" charset="0"/>
              <a:buChar char="•"/>
              <a:defRPr/>
            </a:pPr>
            <a:r>
              <a:rPr lang="en-US" sz="1600" baseline="0" dirty="0"/>
              <a:t>Would we have a relocation team ready to resumption our operations at an alternative location? </a:t>
            </a:r>
          </a:p>
          <a:p>
            <a:pPr marL="171450" indent="-171450" defTabSz="931774">
              <a:buFont typeface="Arial" panose="020B0604020202020204" pitchFamily="34" charset="0"/>
              <a:buChar char="•"/>
              <a:defRPr/>
            </a:pPr>
            <a:r>
              <a:rPr lang="en-US" sz="1600" baseline="0" dirty="0"/>
              <a:t>Would we have pre=identified our most critical functions…..and prioritized them? </a:t>
            </a:r>
          </a:p>
          <a:p>
            <a:pPr marL="171450" indent="-171450" defTabSz="931774">
              <a:buFont typeface="Arial" panose="020B0604020202020204" pitchFamily="34" charset="0"/>
              <a:buChar char="•"/>
              <a:defRPr/>
            </a:pPr>
            <a:r>
              <a:rPr lang="en-US" sz="1600" baseline="0" dirty="0"/>
              <a:t>Would we have a list of required resources and vendor contacts to resume our most critical operations? </a:t>
            </a:r>
          </a:p>
          <a:p>
            <a:pPr marL="171450" indent="-171450" defTabSz="931774">
              <a:buFont typeface="Arial" panose="020B0604020202020204" pitchFamily="34" charset="0"/>
              <a:buChar char="•"/>
              <a:defRPr/>
            </a:pPr>
            <a:r>
              <a:rPr lang="en-US" sz="1600" baseline="0" dirty="0"/>
              <a:t>Would we have a communication plan to keep our employees in the loop?  </a:t>
            </a:r>
          </a:p>
          <a:p>
            <a:pPr marL="171450" indent="-171450" defTabSz="931774">
              <a:buFont typeface="Arial" panose="020B0604020202020204" pitchFamily="34" charset="0"/>
              <a:buChar char="•"/>
              <a:defRPr/>
            </a:pPr>
            <a:r>
              <a:rPr lang="en-US" sz="1600" baseline="0" dirty="0"/>
              <a:t>Who is in charge of all of this!?</a:t>
            </a:r>
          </a:p>
        </p:txBody>
      </p:sp>
      <p:sp>
        <p:nvSpPr>
          <p:cNvPr id="4" name="Slide Number Placeholder 3"/>
          <p:cNvSpPr>
            <a:spLocks noGrp="1"/>
          </p:cNvSpPr>
          <p:nvPr>
            <p:ph type="sldNum" sz="quarter" idx="10"/>
          </p:nvPr>
        </p:nvSpPr>
        <p:spPr/>
        <p:txBody>
          <a:bodyPr/>
          <a:lstStyle/>
          <a:p>
            <a:fld id="{A2A090B8-796E-4805-828D-62C984AF0446}" type="slidenum">
              <a:rPr lang="en-US" smtClean="0"/>
              <a:t>7</a:t>
            </a:fld>
            <a:endParaRPr lang="en-US" dirty="0"/>
          </a:p>
        </p:txBody>
      </p:sp>
    </p:spTree>
    <p:extLst>
      <p:ext uri="{BB962C8B-B14F-4D97-AF65-F5344CB8AC3E}">
        <p14:creationId xmlns:p14="http://schemas.microsoft.com/office/powerpoint/2010/main" val="112978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a:t>
            </a:r>
            <a:r>
              <a:rPr lang="en-US" sz="1600" baseline="0" dirty="0"/>
              <a:t> answer all of the above, we work through a resiliency planning cycle.  </a:t>
            </a:r>
          </a:p>
          <a:p>
            <a:endParaRPr lang="en-US" sz="1600" baseline="0" dirty="0"/>
          </a:p>
          <a:p>
            <a:pPr marL="228600" indent="-228600">
              <a:buFont typeface="+mj-lt"/>
              <a:buAutoNum type="arabicPeriod"/>
            </a:pPr>
            <a:r>
              <a:rPr lang="en-US" sz="1600" baseline="0" dirty="0"/>
              <a:t>The threat, hazard identification and risk assessment process.</a:t>
            </a:r>
          </a:p>
          <a:p>
            <a:pPr marL="228600" indent="-228600">
              <a:buFont typeface="+mj-lt"/>
              <a:buAutoNum type="arabicPeriod"/>
            </a:pPr>
            <a:r>
              <a:rPr lang="en-US" sz="1600" baseline="0" dirty="0"/>
              <a:t>Drafted Emergency Plans</a:t>
            </a:r>
          </a:p>
          <a:p>
            <a:pPr marL="228600" indent="-228600">
              <a:buFont typeface="+mj-lt"/>
              <a:buAutoNum type="arabicPeriod"/>
            </a:pPr>
            <a:r>
              <a:rPr lang="en-US" sz="1600" baseline="0" dirty="0"/>
              <a:t>Drafted Emergency Response – collaboration and communication when emergency planning turns into response</a:t>
            </a:r>
          </a:p>
          <a:p>
            <a:pPr marL="228600" indent="-228600">
              <a:buFont typeface="+mj-lt"/>
              <a:buAutoNum type="arabicPeriod"/>
            </a:pPr>
            <a:r>
              <a:rPr lang="en-US" sz="1600" baseline="0" dirty="0"/>
              <a:t>And Business continuity plans </a:t>
            </a:r>
          </a:p>
          <a:p>
            <a:endParaRPr lang="en-US" sz="1600" baseline="0" dirty="0"/>
          </a:p>
          <a:p>
            <a:endParaRPr lang="en-US" sz="1600" baseline="0" dirty="0"/>
          </a:p>
        </p:txBody>
      </p:sp>
      <p:sp>
        <p:nvSpPr>
          <p:cNvPr id="4" name="Slide Number Placeholder 3"/>
          <p:cNvSpPr>
            <a:spLocks noGrp="1"/>
          </p:cNvSpPr>
          <p:nvPr>
            <p:ph type="sldNum" sz="quarter" idx="10"/>
          </p:nvPr>
        </p:nvSpPr>
        <p:spPr/>
        <p:txBody>
          <a:bodyPr/>
          <a:lstStyle/>
          <a:p>
            <a:fld id="{A2A090B8-796E-4805-828D-62C984AF0446}" type="slidenum">
              <a:rPr lang="en-US" smtClean="0"/>
              <a:t>8</a:t>
            </a:fld>
            <a:endParaRPr lang="en-US" dirty="0"/>
          </a:p>
        </p:txBody>
      </p:sp>
    </p:spTree>
    <p:extLst>
      <p:ext uri="{BB962C8B-B14F-4D97-AF65-F5344CB8AC3E}">
        <p14:creationId xmlns:p14="http://schemas.microsoft.com/office/powerpoint/2010/main" val="355640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While</a:t>
            </a:r>
            <a:r>
              <a:rPr lang="en-US" sz="1600" baseline="0" dirty="0"/>
              <a:t> you are working thru this process as a Department…that same process is being done in a university-wide perspective.</a:t>
            </a:r>
          </a:p>
          <a:p>
            <a:endParaRPr lang="en-US" sz="1600" baseline="0" dirty="0"/>
          </a:p>
          <a:p>
            <a:r>
              <a:rPr lang="en-US" sz="1600" baseline="0" dirty="0"/>
              <a:t>So, in a the case of a small scale disaster (building flood) – your Business Continuity Plan will lead the recovery of your Department.</a:t>
            </a:r>
          </a:p>
          <a:p>
            <a:endParaRPr lang="en-US" sz="1600" baseline="0" dirty="0"/>
          </a:p>
          <a:p>
            <a:r>
              <a:rPr lang="en-US" sz="1600" baseline="0" dirty="0"/>
              <a:t>In a large scale disaster – the Essential Functions of the Campus will take priority. The Campus will receive resources first, and a team in the Emergency Operations Center would manage the Campus recovery.</a:t>
            </a:r>
            <a:endParaRPr lang="en-US" sz="1600" dirty="0"/>
          </a:p>
        </p:txBody>
      </p:sp>
      <p:sp>
        <p:nvSpPr>
          <p:cNvPr id="4" name="Slide Number Placeholder 3"/>
          <p:cNvSpPr>
            <a:spLocks noGrp="1"/>
          </p:cNvSpPr>
          <p:nvPr>
            <p:ph type="sldNum" sz="quarter" idx="10"/>
          </p:nvPr>
        </p:nvSpPr>
        <p:spPr/>
        <p:txBody>
          <a:bodyPr/>
          <a:lstStyle/>
          <a:p>
            <a:fld id="{A2A090B8-796E-4805-828D-62C984AF0446}" type="slidenum">
              <a:rPr lang="en-US" smtClean="0"/>
              <a:t>9</a:t>
            </a:fld>
            <a:endParaRPr lang="en-US" dirty="0"/>
          </a:p>
        </p:txBody>
      </p:sp>
    </p:spTree>
    <p:extLst>
      <p:ext uri="{BB962C8B-B14F-4D97-AF65-F5344CB8AC3E}">
        <p14:creationId xmlns:p14="http://schemas.microsoft.com/office/powerpoint/2010/main" val="36411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3F216-FA13-42FF-9D6D-957DA059F6BF}" type="datetime1">
              <a:rPr lang="en-US" smtClean="0"/>
              <a:t>11/22/2021</a:t>
            </a:fld>
            <a:endParaRPr lang="en-US" dirty="0"/>
          </a:p>
        </p:txBody>
      </p:sp>
      <p:sp>
        <p:nvSpPr>
          <p:cNvPr id="6" name="Slide Number Placeholder 5"/>
          <p:cNvSpPr>
            <a:spLocks noGrp="1"/>
          </p:cNvSpPr>
          <p:nvPr>
            <p:ph type="sldNum" sz="quarter" idx="12"/>
          </p:nvPr>
        </p:nvSpPr>
        <p:spPr>
          <a:xfrm>
            <a:off x="3124200" y="6356350"/>
            <a:ext cx="2133600" cy="365125"/>
          </a:xfrm>
        </p:spPr>
        <p:txBody>
          <a:bodyPr/>
          <a:lstStyle/>
          <a:p>
            <a:fld id="{F03557A0-34EB-3741-916E-A5910B8D3822}" type="slidenum">
              <a:rPr lang="en-US" smtClean="0"/>
              <a:pPr/>
              <a:t>‹#›</a:t>
            </a:fld>
            <a:endParaRPr lang="en-US" dirty="0"/>
          </a:p>
        </p:txBody>
      </p:sp>
      <p:sp>
        <p:nvSpPr>
          <p:cNvPr id="11" name="Line 9"/>
          <p:cNvSpPr>
            <a:spLocks noChangeShapeType="1"/>
          </p:cNvSpPr>
          <p:nvPr userDrawn="1"/>
        </p:nvSpPr>
        <p:spPr bwMode="auto">
          <a:xfrm>
            <a:off x="457200" y="6248400"/>
            <a:ext cx="8229600" cy="0"/>
          </a:xfrm>
          <a:prstGeom prst="line">
            <a:avLst/>
          </a:prstGeom>
          <a:noFill/>
          <a:ln w="9525">
            <a:solidFill>
              <a:srgbClr val="2541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2" name="Line 10"/>
          <p:cNvSpPr>
            <a:spLocks noChangeShapeType="1"/>
          </p:cNvSpPr>
          <p:nvPr userDrawn="1"/>
        </p:nvSpPr>
        <p:spPr bwMode="auto">
          <a:xfrm>
            <a:off x="457200" y="228600"/>
            <a:ext cx="8229600" cy="0"/>
          </a:xfrm>
          <a:prstGeom prst="line">
            <a:avLst/>
          </a:prstGeom>
          <a:noFill/>
          <a:ln w="9525">
            <a:solidFill>
              <a:srgbClr val="2541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8" name="Rectangle 17"/>
          <p:cNvSpPr/>
          <p:nvPr userDrawn="1"/>
        </p:nvSpPr>
        <p:spPr>
          <a:xfrm>
            <a:off x="457200" y="228600"/>
            <a:ext cx="2787943" cy="369332"/>
          </a:xfrm>
          <a:prstGeom prst="rect">
            <a:avLst/>
          </a:prstGeom>
        </p:spPr>
        <p:txBody>
          <a:bodyPr wrap="none">
            <a:spAutoFit/>
          </a:bodyPr>
          <a:lstStyle/>
          <a:p>
            <a:pPr lvl="0"/>
            <a:r>
              <a:rPr lang="en-US" dirty="0"/>
              <a:t>Campus Safety and Security</a:t>
            </a:r>
          </a:p>
        </p:txBody>
      </p:sp>
    </p:spTree>
    <p:extLst>
      <p:ext uri="{BB962C8B-B14F-4D97-AF65-F5344CB8AC3E}">
        <p14:creationId xmlns:p14="http://schemas.microsoft.com/office/powerpoint/2010/main" val="402594541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E4013-C023-41D9-8F15-CBAF9F755361}" type="datetime1">
              <a:rPr lang="en-US" smtClean="0"/>
              <a:t>11/22/2021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4657258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B53A3-9F8B-4F8A-97B2-7A925AF0D7FF}" type="datetime1">
              <a:rPr lang="en-US" smtClean="0"/>
              <a:t>11/22/2021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7177834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18"/>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3D69C-A631-4849-98A5-408D3350E21A}" type="datetime1">
              <a:rPr lang="en-US" smtClean="0"/>
              <a:t>11/22/2021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11230489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56404D-0E5F-4A21-B807-A6791FEE57FD}" type="datetime1">
              <a:rPr lang="en-US" smtClean="0"/>
              <a:t>11/22/2021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03557A0-34EB-3741-916E-A5910B8D3822}" type="slidenum">
              <a:rPr lang="en-US" smtClean="0"/>
              <a:pPr/>
              <a:t>‹#›</a:t>
            </a:fld>
            <a:endParaRPr lang="en-US" dirty="0"/>
          </a:p>
        </p:txBody>
      </p:sp>
      <p:sp>
        <p:nvSpPr>
          <p:cNvPr id="7" name="Rectangle 6"/>
          <p:cNvSpPr/>
          <p:nvPr userDrawn="1"/>
        </p:nvSpPr>
        <p:spPr>
          <a:xfrm>
            <a:off x="464607" y="266403"/>
            <a:ext cx="2787943" cy="369332"/>
          </a:xfrm>
          <a:prstGeom prst="rect">
            <a:avLst/>
          </a:prstGeom>
        </p:spPr>
        <p:txBody>
          <a:bodyPr wrap="none">
            <a:spAutoFit/>
          </a:bodyPr>
          <a:lstStyle/>
          <a:p>
            <a:pPr lvl="0"/>
            <a:r>
              <a:rPr lang="en-US" dirty="0"/>
              <a:t>Campus Safety and Security</a:t>
            </a:r>
          </a:p>
        </p:txBody>
      </p:sp>
    </p:spTree>
    <p:extLst>
      <p:ext uri="{BB962C8B-B14F-4D97-AF65-F5344CB8AC3E}">
        <p14:creationId xmlns:p14="http://schemas.microsoft.com/office/powerpoint/2010/main" val="2353833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28800-84BA-4C6C-BA45-E07443CD90D3}" type="datetime1">
              <a:rPr lang="en-US" smtClean="0"/>
              <a:t>11/22/2021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17124567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9402D-0969-4EDE-8C9B-64042751A99E}" type="datetime1">
              <a:rPr lang="en-US" smtClean="0"/>
              <a:t>11/22/2021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12101097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21DAB2-0098-46EA-8B29-8F962E98469B}" type="datetime1">
              <a:rPr lang="en-US" smtClean="0"/>
              <a:t>11/22/2021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230427366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ED997-8DEE-449E-9011-2E3C168E9BC8}" type="datetime1">
              <a:rPr lang="en-US" smtClean="0"/>
              <a:t>11/22/2021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272311239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0A24E-97AE-4B27-AED8-B662A35A7D67}" type="datetime1">
              <a:rPr lang="en-US" smtClean="0"/>
              <a:t>11/22/2021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409972706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FDA66-3629-4D52-9346-2B6D023915B1}" type="datetime1">
              <a:rPr lang="en-US" smtClean="0"/>
              <a:t>11/22/2021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03557A0-34EB-3741-916E-A5910B8D3822}" type="slidenum">
              <a:rPr lang="en-US" smtClean="0"/>
              <a:pPr/>
              <a:t>‹#›</a:t>
            </a:fld>
            <a:endParaRPr lang="en-US" dirty="0"/>
          </a:p>
        </p:txBody>
      </p:sp>
    </p:spTree>
    <p:extLst>
      <p:ext uri="{BB962C8B-B14F-4D97-AF65-F5344CB8AC3E}">
        <p14:creationId xmlns:p14="http://schemas.microsoft.com/office/powerpoint/2010/main" val="126804490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222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D0B67-5B67-4080-BCB0-52108CBA472E}" type="datetime1">
              <a:rPr lang="en-US" smtClean="0"/>
              <a:t>11/22/2021</a:t>
            </a:fld>
            <a:endParaRPr lang="en-US" dirty="0"/>
          </a:p>
        </p:txBody>
      </p:sp>
      <p:sp>
        <p:nvSpPr>
          <p:cNvPr id="6" name="Slide Number Placeholder 5"/>
          <p:cNvSpPr>
            <a:spLocks noGrp="1"/>
          </p:cNvSpPr>
          <p:nvPr>
            <p:ph type="sldNum" sz="quarter" idx="4"/>
          </p:nvPr>
        </p:nvSpPr>
        <p:spPr>
          <a:xfrm>
            <a:off x="312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557A0-34EB-3741-916E-A5910B8D3822}" type="slidenum">
              <a:rPr lang="en-US" smtClean="0"/>
              <a:pPr/>
              <a:t>‹#›</a:t>
            </a:fld>
            <a:endParaRPr lang="en-US" dirty="0"/>
          </a:p>
        </p:txBody>
      </p:sp>
      <p:sp>
        <p:nvSpPr>
          <p:cNvPr id="11" name="Line 9"/>
          <p:cNvSpPr>
            <a:spLocks noChangeShapeType="1"/>
          </p:cNvSpPr>
          <p:nvPr userDrawn="1"/>
        </p:nvSpPr>
        <p:spPr bwMode="auto">
          <a:xfrm>
            <a:off x="457200" y="6248400"/>
            <a:ext cx="8229600" cy="0"/>
          </a:xfrm>
          <a:prstGeom prst="line">
            <a:avLst/>
          </a:prstGeom>
          <a:noFill/>
          <a:ln w="9525">
            <a:solidFill>
              <a:srgbClr val="2541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2" name="Line 10"/>
          <p:cNvSpPr>
            <a:spLocks noChangeShapeType="1"/>
          </p:cNvSpPr>
          <p:nvPr userDrawn="1"/>
        </p:nvSpPr>
        <p:spPr bwMode="auto">
          <a:xfrm>
            <a:off x="457200" y="228600"/>
            <a:ext cx="8229600" cy="0"/>
          </a:xfrm>
          <a:prstGeom prst="line">
            <a:avLst/>
          </a:prstGeom>
          <a:noFill/>
          <a:ln w="9525">
            <a:solidFill>
              <a:srgbClr val="2541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pic>
        <p:nvPicPr>
          <p:cNvPr id="13" name="Picture 12"/>
          <p:cNvPicPr>
            <a:picLocks noChangeAspect="1" noChangeArrowheads="1"/>
          </p:cNvPicPr>
          <p:nvPr userDrawn="1"/>
        </p:nvPicPr>
        <p:blipFill>
          <a:blip r:embed="rId13"/>
          <a:srcRect/>
          <a:stretch/>
        </p:blipFill>
        <p:spPr bwMode="auto">
          <a:xfrm>
            <a:off x="7399632" y="6313433"/>
            <a:ext cx="1287168" cy="441315"/>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0"/>
          <p:cNvSpPr>
            <a:spLocks noChangeShapeType="1"/>
          </p:cNvSpPr>
          <p:nvPr userDrawn="1"/>
        </p:nvSpPr>
        <p:spPr bwMode="auto">
          <a:xfrm>
            <a:off x="457200" y="670035"/>
            <a:ext cx="8229600" cy="0"/>
          </a:xfrm>
          <a:prstGeom prst="line">
            <a:avLst/>
          </a:prstGeom>
          <a:noFill/>
          <a:ln w="9525">
            <a:solidFill>
              <a:srgbClr val="2541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Tree>
    <p:extLst>
      <p:ext uri="{BB962C8B-B14F-4D97-AF65-F5344CB8AC3E}">
        <p14:creationId xmlns:p14="http://schemas.microsoft.com/office/powerpoint/2010/main" val="13054515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hyperlink" Target="mailto:sedgar@uc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814388" y="4379495"/>
            <a:ext cx="7442200" cy="1792705"/>
          </a:xfrm>
        </p:spPr>
        <p:txBody>
          <a:bodyPr>
            <a:normAutofit fontScale="92500" lnSpcReduction="10000"/>
          </a:bodyPr>
          <a:lstStyle/>
          <a:p>
            <a:pPr algn="ctr"/>
            <a:r>
              <a:rPr lang="en-US" sz="5200" b="1" dirty="0">
                <a:solidFill>
                  <a:srgbClr val="FFC000"/>
                </a:solidFill>
              </a:rPr>
              <a:t>UC Ready</a:t>
            </a:r>
          </a:p>
          <a:p>
            <a:pPr algn="ctr"/>
            <a:r>
              <a:rPr lang="en-US" sz="3600" b="1" dirty="0">
                <a:solidFill>
                  <a:srgbClr val="FFC000"/>
                </a:solidFill>
              </a:rPr>
              <a:t>Level 1: Overview of Resiliency Processes </a:t>
            </a:r>
          </a:p>
          <a:p>
            <a:pPr algn="ctr"/>
            <a:r>
              <a:rPr lang="en-US" sz="2600" dirty="0"/>
              <a:t>UC Santa Cruz, Office of Emergency Services</a:t>
            </a:r>
          </a:p>
        </p:txBody>
      </p:sp>
      <p:sp>
        <p:nvSpPr>
          <p:cNvPr id="6" name="Date Placeholder 5"/>
          <p:cNvSpPr>
            <a:spLocks noGrp="1"/>
          </p:cNvSpPr>
          <p:nvPr>
            <p:ph type="dt" sz="half" idx="10"/>
          </p:nvPr>
        </p:nvSpPr>
        <p:spPr/>
        <p:txBody>
          <a:bodyPr/>
          <a:lstStyle/>
          <a:p>
            <a:fld id="{39F638FA-8881-40F7-A03F-252DF9776937}" type="datetime1">
              <a:rPr lang="en-US" smtClean="0"/>
              <a:t>11/22/2021</a:t>
            </a:fld>
            <a:endParaRPr lang="en-US" dirty="0"/>
          </a:p>
        </p:txBody>
      </p:sp>
      <p:pic>
        <p:nvPicPr>
          <p:cNvPr id="17" name="Picture Placeholder 16"/>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965158" y="872048"/>
            <a:ext cx="5065110" cy="3377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379274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35766"/>
          </a:xfrm>
        </p:spPr>
        <p:txBody>
          <a:bodyPr>
            <a:normAutofit/>
          </a:bodyPr>
          <a:lstStyle/>
          <a:p>
            <a:r>
              <a:rPr lang="en-US" dirty="0"/>
              <a:t>Consistency</a:t>
            </a:r>
          </a:p>
        </p:txBody>
      </p:sp>
      <p:sp>
        <p:nvSpPr>
          <p:cNvPr id="3" name="Flowchart: Process 2"/>
          <p:cNvSpPr/>
          <p:nvPr/>
        </p:nvSpPr>
        <p:spPr>
          <a:xfrm>
            <a:off x="4705720" y="3200401"/>
            <a:ext cx="1798213" cy="2668494"/>
          </a:xfrm>
          <a:prstGeom prst="flowChartProcess">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UC Ready User Manual</a:t>
            </a:r>
          </a:p>
        </p:txBody>
      </p:sp>
      <p:sp>
        <p:nvSpPr>
          <p:cNvPr id="5" name="Flowchart: Process 4"/>
          <p:cNvSpPr/>
          <p:nvPr/>
        </p:nvSpPr>
        <p:spPr>
          <a:xfrm>
            <a:off x="503171" y="3200400"/>
            <a:ext cx="1809482" cy="2668494"/>
          </a:xfrm>
          <a:prstGeom prst="flowChartProcess">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UC Ready</a:t>
            </a:r>
          </a:p>
          <a:p>
            <a:pPr algn="ctr"/>
            <a:endParaRPr lang="en-US" sz="2400" dirty="0"/>
          </a:p>
          <a:p>
            <a:pPr algn="ctr"/>
            <a:r>
              <a:rPr lang="en-US" sz="2400" dirty="0"/>
              <a:t>Emergency Action Plan</a:t>
            </a:r>
          </a:p>
          <a:p>
            <a:pPr algn="ctr"/>
            <a:endParaRPr lang="en-US" sz="2400" dirty="0"/>
          </a:p>
        </p:txBody>
      </p:sp>
      <p:sp>
        <p:nvSpPr>
          <p:cNvPr id="6" name="Flowchart: Process 5"/>
          <p:cNvSpPr/>
          <p:nvPr/>
        </p:nvSpPr>
        <p:spPr>
          <a:xfrm>
            <a:off x="2569694" y="3200400"/>
            <a:ext cx="1809482" cy="2668495"/>
          </a:xfrm>
          <a:prstGeom prst="flowChartProcess">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UC Ready</a:t>
            </a:r>
          </a:p>
          <a:p>
            <a:pPr algn="ctr"/>
            <a:endParaRPr lang="en-US" sz="2400" dirty="0"/>
          </a:p>
          <a:p>
            <a:pPr algn="ctr"/>
            <a:r>
              <a:rPr lang="en-US" sz="2400" dirty="0"/>
              <a:t>Business Continuity Plan</a:t>
            </a:r>
          </a:p>
        </p:txBody>
      </p:sp>
      <p:sp>
        <p:nvSpPr>
          <p:cNvPr id="2" name="Rectangle 1"/>
          <p:cNvSpPr/>
          <p:nvPr/>
        </p:nvSpPr>
        <p:spPr>
          <a:xfrm>
            <a:off x="635000" y="1359452"/>
            <a:ext cx="7846300" cy="7553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dirty="0"/>
              <a:t>Existing UCSC Plans</a:t>
            </a:r>
          </a:p>
        </p:txBody>
      </p:sp>
      <p:sp>
        <p:nvSpPr>
          <p:cNvPr id="9" name="Right Brace 8"/>
          <p:cNvSpPr/>
          <p:nvPr/>
        </p:nvSpPr>
        <p:spPr>
          <a:xfrm rot="5400000">
            <a:off x="4139046" y="-1265540"/>
            <a:ext cx="838208" cy="7846300"/>
          </a:xfrm>
          <a:prstGeom prst="rightBrace">
            <a:avLst>
              <a:gd name="adj1" fmla="val 8333"/>
              <a:gd name="adj2" fmla="val 50139"/>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8" name="Flowchart: Process 7"/>
          <p:cNvSpPr/>
          <p:nvPr/>
        </p:nvSpPr>
        <p:spPr>
          <a:xfrm>
            <a:off x="6830477" y="3200396"/>
            <a:ext cx="1809482" cy="2668495"/>
          </a:xfrm>
          <a:prstGeom prst="flowChartProcess">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Building Emergency Coordinator Program</a:t>
            </a:r>
          </a:p>
          <a:p>
            <a:pPr algn="ctr"/>
            <a:r>
              <a:rPr lang="en-US" sz="2400" dirty="0"/>
              <a:t>/</a:t>
            </a:r>
          </a:p>
          <a:p>
            <a:pPr algn="ctr"/>
            <a:r>
              <a:rPr lang="en-US" sz="2400" dirty="0"/>
              <a:t>Floor Marshals</a:t>
            </a:r>
          </a:p>
        </p:txBody>
      </p:sp>
      <p:sp>
        <p:nvSpPr>
          <p:cNvPr id="12" name="Donut 11"/>
          <p:cNvSpPr/>
          <p:nvPr/>
        </p:nvSpPr>
        <p:spPr>
          <a:xfrm>
            <a:off x="2299238" y="2584970"/>
            <a:ext cx="4517824" cy="3899346"/>
          </a:xfrm>
          <a:prstGeom prst="donut">
            <a:avLst>
              <a:gd name="adj" fmla="val 3940"/>
            </a:avLst>
          </a:prstGeom>
          <a:solidFill>
            <a:srgbClr val="C00000"/>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Date Placeholder 6"/>
          <p:cNvSpPr>
            <a:spLocks noGrp="1"/>
          </p:cNvSpPr>
          <p:nvPr>
            <p:ph type="dt" sz="half" idx="10"/>
          </p:nvPr>
        </p:nvSpPr>
        <p:spPr/>
        <p:txBody>
          <a:bodyPr/>
          <a:lstStyle/>
          <a:p>
            <a:fld id="{4F37B81B-2C5C-472D-8727-70B9FD6C57A4}" type="datetime1">
              <a:rPr lang="en-US" smtClean="0"/>
              <a:t>11/22/2021</a:t>
            </a:fld>
            <a:endParaRPr lang="en-US" dirty="0"/>
          </a:p>
        </p:txBody>
      </p:sp>
    </p:spTree>
    <p:extLst>
      <p:ext uri="{BB962C8B-B14F-4D97-AF65-F5344CB8AC3E}">
        <p14:creationId xmlns:p14="http://schemas.microsoft.com/office/powerpoint/2010/main" val="830662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Continuity Coordinator Role and Responsibilities:</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Working with the Office of Emergency Services, the Business Continuity Coordinator (BCC) provides data, analysis and strategy to complete a comprehensive business continuity plan. </a:t>
            </a:r>
          </a:p>
          <a:p>
            <a:endParaRPr lang="en-US" dirty="0"/>
          </a:p>
          <a:p>
            <a:r>
              <a:rPr lang="en-US" dirty="0"/>
              <a:t>Includes examination and identification of: Risks, emergency preparedness protocols, mitigation, essential functions, resumption protocols, resource procurement and assignment, vital records redundancy and protection, equipment, and recovery projections. </a:t>
            </a:r>
          </a:p>
          <a:p>
            <a:endParaRPr lang="en-US" dirty="0"/>
          </a:p>
          <a:p>
            <a:r>
              <a:rPr lang="en-US" dirty="0"/>
              <a:t>A BCC should possess a broad knowledge of the operations and individuals within the Department. They will have access and authority to collect the information necessary to build a comprehensive continuity plan.</a:t>
            </a:r>
          </a:p>
        </p:txBody>
      </p:sp>
      <p:sp>
        <p:nvSpPr>
          <p:cNvPr id="4" name="Date Placeholder 3"/>
          <p:cNvSpPr>
            <a:spLocks noGrp="1"/>
          </p:cNvSpPr>
          <p:nvPr>
            <p:ph type="dt" sz="half" idx="10"/>
          </p:nvPr>
        </p:nvSpPr>
        <p:spPr/>
        <p:txBody>
          <a:bodyPr/>
          <a:lstStyle/>
          <a:p>
            <a:fld id="{210B2142-66E3-4C24-ACB4-3C3475E1B643}" type="datetime1">
              <a:rPr lang="en-US" smtClean="0"/>
              <a:t>11/22/2021</a:t>
            </a:fld>
            <a:endParaRPr lang="en-US" dirty="0"/>
          </a:p>
        </p:txBody>
      </p:sp>
    </p:spTree>
    <p:extLst>
      <p:ext uri="{BB962C8B-B14F-4D97-AF65-F5344CB8AC3E}">
        <p14:creationId xmlns:p14="http://schemas.microsoft.com/office/powerpoint/2010/main" val="3942551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Continuity Coordinator Continued Processes:</a:t>
            </a:r>
          </a:p>
        </p:txBody>
      </p:sp>
      <p:sp>
        <p:nvSpPr>
          <p:cNvPr id="3" name="Content Placeholder 2"/>
          <p:cNvSpPr>
            <a:spLocks noGrp="1"/>
          </p:cNvSpPr>
          <p:nvPr>
            <p:ph idx="1"/>
          </p:nvPr>
        </p:nvSpPr>
        <p:spPr/>
        <p:txBody>
          <a:bodyPr/>
          <a:lstStyle/>
          <a:p>
            <a:r>
              <a:rPr lang="en-US" dirty="0"/>
              <a:t>Distribute the plan to employees annually.</a:t>
            </a:r>
          </a:p>
          <a:p>
            <a:r>
              <a:rPr lang="en-US" dirty="0"/>
              <a:t>When onboarding new employees, share the Department’s business continuity plan.</a:t>
            </a:r>
          </a:p>
          <a:p>
            <a:r>
              <a:rPr lang="en-US" dirty="0"/>
              <a:t>Train employees and exercise your plan. The Office of Emergency Services can assist with table-top exercises or drills.</a:t>
            </a:r>
          </a:p>
        </p:txBody>
      </p:sp>
      <p:sp>
        <p:nvSpPr>
          <p:cNvPr id="4" name="Date Placeholder 3"/>
          <p:cNvSpPr>
            <a:spLocks noGrp="1"/>
          </p:cNvSpPr>
          <p:nvPr>
            <p:ph type="dt" sz="half" idx="10"/>
          </p:nvPr>
        </p:nvSpPr>
        <p:spPr/>
        <p:txBody>
          <a:bodyPr/>
          <a:lstStyle/>
          <a:p>
            <a:fld id="{96A75F8A-5655-4AE1-A007-B4A642D6C0AC}" type="datetime1">
              <a:rPr lang="en-US" smtClean="0"/>
              <a:t>11/22/2021</a:t>
            </a:fld>
            <a:endParaRPr lang="en-US" dirty="0"/>
          </a:p>
        </p:txBody>
      </p:sp>
    </p:spTree>
    <p:extLst>
      <p:ext uri="{BB962C8B-B14F-4D97-AF65-F5344CB8AC3E}">
        <p14:creationId xmlns:p14="http://schemas.microsoft.com/office/powerpoint/2010/main" val="2454007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 y="583324"/>
            <a:ext cx="8798560" cy="806294"/>
          </a:xfrm>
        </p:spPr>
        <p:txBody>
          <a:bodyPr>
            <a:noAutofit/>
          </a:bodyPr>
          <a:lstStyle/>
          <a:p>
            <a:pPr algn="l"/>
            <a:r>
              <a:rPr lang="en-US" sz="3500" dirty="0"/>
              <a:t>Identify and Prioritize Essential Functions</a:t>
            </a:r>
          </a:p>
        </p:txBody>
      </p:sp>
      <p:sp>
        <p:nvSpPr>
          <p:cNvPr id="2" name="Content Placeholder 1"/>
          <p:cNvSpPr>
            <a:spLocks noGrp="1"/>
          </p:cNvSpPr>
          <p:nvPr>
            <p:ph idx="1"/>
          </p:nvPr>
        </p:nvSpPr>
        <p:spPr>
          <a:xfrm>
            <a:off x="182880" y="1389618"/>
            <a:ext cx="8798560" cy="5011182"/>
          </a:xfrm>
        </p:spPr>
        <p:txBody>
          <a:bodyPr>
            <a:normAutofit/>
          </a:bodyPr>
          <a:lstStyle/>
          <a:p>
            <a:pPr marL="0" indent="0">
              <a:buNone/>
            </a:pPr>
            <a:endParaRPr lang="en-US" dirty="0"/>
          </a:p>
          <a:p>
            <a:pPr marL="0" indent="0">
              <a:buNone/>
            </a:pPr>
            <a:r>
              <a:rPr lang="en-US" dirty="0"/>
              <a:t>ESSENTAL FUNCTIONS : are those organizational operations that are critical to the sustainability of the institution. They are required to be performed during and following a disruption to provide safety and health to the business community, to continue vital services, maintain compliance, preserve research and resources, and sustain the economic base of the institution. </a:t>
            </a:r>
          </a:p>
          <a:p>
            <a:endParaRPr lang="en-US" dirty="0"/>
          </a:p>
          <a:p>
            <a:pPr lvl="1"/>
            <a:endParaRPr lang="en-US" dirty="0"/>
          </a:p>
        </p:txBody>
      </p:sp>
      <p:sp>
        <p:nvSpPr>
          <p:cNvPr id="3" name="Date Placeholder 2"/>
          <p:cNvSpPr>
            <a:spLocks noGrp="1"/>
          </p:cNvSpPr>
          <p:nvPr>
            <p:ph type="dt" sz="half" idx="10"/>
          </p:nvPr>
        </p:nvSpPr>
        <p:spPr/>
        <p:txBody>
          <a:bodyPr/>
          <a:lstStyle/>
          <a:p>
            <a:fld id="{927F9238-BD1E-41FD-8311-33D8CF5313E8}" type="datetime1">
              <a:rPr lang="en-US" smtClean="0"/>
              <a:t>11/22/2021</a:t>
            </a:fld>
            <a:endParaRPr lang="en-US" dirty="0"/>
          </a:p>
        </p:txBody>
      </p:sp>
    </p:spTree>
    <p:extLst>
      <p:ext uri="{BB962C8B-B14F-4D97-AF65-F5344CB8AC3E}">
        <p14:creationId xmlns:p14="http://schemas.microsoft.com/office/powerpoint/2010/main" val="10584013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401" y="141890"/>
            <a:ext cx="8846709" cy="6574220"/>
          </a:xfrm>
          <a:prstGeom prst="rect">
            <a:avLst/>
          </a:prstGeom>
        </p:spPr>
      </p:pic>
      <p:sp>
        <p:nvSpPr>
          <p:cNvPr id="2" name="Date Placeholder 1"/>
          <p:cNvSpPr>
            <a:spLocks noGrp="1"/>
          </p:cNvSpPr>
          <p:nvPr>
            <p:ph type="dt" sz="half" idx="10"/>
          </p:nvPr>
        </p:nvSpPr>
        <p:spPr/>
        <p:txBody>
          <a:bodyPr/>
          <a:lstStyle/>
          <a:p>
            <a:fld id="{FFD267C5-FCB0-48EB-8DCC-77EC5589F6EA}" type="datetime1">
              <a:rPr lang="en-US" smtClean="0"/>
              <a:t>11/22/2021</a:t>
            </a:fld>
            <a:endParaRPr lang="en-US" dirty="0"/>
          </a:p>
        </p:txBody>
      </p:sp>
    </p:spTree>
    <p:extLst>
      <p:ext uri="{BB962C8B-B14F-4D97-AF65-F5344CB8AC3E}">
        <p14:creationId xmlns:p14="http://schemas.microsoft.com/office/powerpoint/2010/main" val="238157039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900" y="584200"/>
            <a:ext cx="9144000" cy="1143000"/>
          </a:xfrm>
        </p:spPr>
        <p:txBody>
          <a:bodyPr>
            <a:normAutofit/>
          </a:bodyPr>
          <a:lstStyle/>
          <a:p>
            <a:r>
              <a:rPr lang="en-US" sz="3200" dirty="0"/>
              <a:t>Phase I:  Threat, Hazards Identification and Risk Assessment</a:t>
            </a:r>
          </a:p>
        </p:txBody>
      </p:sp>
      <p:graphicFrame>
        <p:nvGraphicFramePr>
          <p:cNvPr id="4" name="Diagram 3"/>
          <p:cNvGraphicFramePr/>
          <p:nvPr>
            <p:extLst>
              <p:ext uri="{D42A27DB-BD31-4B8C-83A1-F6EECF244321}">
                <p14:modId xmlns:p14="http://schemas.microsoft.com/office/powerpoint/2010/main" val="2661113301"/>
              </p:ext>
            </p:extLst>
          </p:nvPr>
        </p:nvGraphicFramePr>
        <p:xfrm>
          <a:off x="1016000" y="1727200"/>
          <a:ext cx="7289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F7F0EC10-4FFD-4F8F-81AC-491C6547EA65}" type="datetime1">
              <a:rPr lang="en-US" smtClean="0"/>
              <a:t>11/22/2021</a:t>
            </a:fld>
            <a:endParaRPr lang="en-US" dirty="0"/>
          </a:p>
        </p:txBody>
      </p:sp>
      <p:sp>
        <p:nvSpPr>
          <p:cNvPr id="3" name="Oval 2"/>
          <p:cNvSpPr/>
          <p:nvPr/>
        </p:nvSpPr>
        <p:spPr>
          <a:xfrm>
            <a:off x="1016000" y="3066393"/>
            <a:ext cx="1388241" cy="977462"/>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492062" y="2885090"/>
            <a:ext cx="2199290" cy="85922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30310" y="3626069"/>
            <a:ext cx="1694793" cy="804041"/>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8962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Phase I:  Mitigate</a:t>
            </a:r>
          </a:p>
        </p:txBody>
      </p:sp>
      <p:graphicFrame>
        <p:nvGraphicFramePr>
          <p:cNvPr id="4" name="Diagram 3"/>
          <p:cNvGraphicFramePr/>
          <p:nvPr>
            <p:extLst>
              <p:ext uri="{D42A27DB-BD31-4B8C-83A1-F6EECF244321}">
                <p14:modId xmlns:p14="http://schemas.microsoft.com/office/powerpoint/2010/main" val="4191693509"/>
              </p:ext>
            </p:extLst>
          </p:nvPr>
        </p:nvGraphicFramePr>
        <p:xfrm>
          <a:off x="1016000" y="1410770"/>
          <a:ext cx="7213600" cy="470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28946558-719F-4077-97E2-E16C18801B84}" type="datetime1">
              <a:rPr lang="en-US" smtClean="0"/>
              <a:t>11/22/2021</a:t>
            </a:fld>
            <a:endParaRPr lang="en-US" dirty="0"/>
          </a:p>
        </p:txBody>
      </p:sp>
    </p:spTree>
    <p:extLst>
      <p:ext uri="{BB962C8B-B14F-4D97-AF65-F5344CB8AC3E}">
        <p14:creationId xmlns:p14="http://schemas.microsoft.com/office/powerpoint/2010/main" val="1752808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Phase I:  Consequences</a:t>
            </a:r>
          </a:p>
        </p:txBody>
      </p:sp>
      <p:graphicFrame>
        <p:nvGraphicFramePr>
          <p:cNvPr id="4" name="Diagram 3"/>
          <p:cNvGraphicFramePr/>
          <p:nvPr>
            <p:extLst>
              <p:ext uri="{D42A27DB-BD31-4B8C-83A1-F6EECF244321}">
                <p14:modId xmlns:p14="http://schemas.microsoft.com/office/powerpoint/2010/main" val="2891390697"/>
              </p:ext>
            </p:extLst>
          </p:nvPr>
        </p:nvGraphicFramePr>
        <p:xfrm>
          <a:off x="1016000" y="1542018"/>
          <a:ext cx="7289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6E4242F3-0155-4CC5-8379-B9B97D379EE3}" type="datetime1">
              <a:rPr lang="en-US" smtClean="0"/>
              <a:t>11/22/2021</a:t>
            </a:fld>
            <a:endParaRPr lang="en-US" dirty="0"/>
          </a:p>
        </p:txBody>
      </p:sp>
    </p:spTree>
    <p:extLst>
      <p:ext uri="{BB962C8B-B14F-4D97-AF65-F5344CB8AC3E}">
        <p14:creationId xmlns:p14="http://schemas.microsoft.com/office/powerpoint/2010/main" val="402321260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 Essential Function Example</a:t>
            </a:r>
          </a:p>
        </p:txBody>
      </p:sp>
      <p:sp>
        <p:nvSpPr>
          <p:cNvPr id="3" name="Date Placeholder 2"/>
          <p:cNvSpPr>
            <a:spLocks noGrp="1"/>
          </p:cNvSpPr>
          <p:nvPr>
            <p:ph type="dt" sz="half" idx="10"/>
          </p:nvPr>
        </p:nvSpPr>
        <p:spPr/>
        <p:txBody>
          <a:bodyPr/>
          <a:lstStyle/>
          <a:p>
            <a:fld id="{5618B0C6-A752-4466-9675-867E55E985A2}" type="datetime1">
              <a:rPr lang="en-US" smtClean="0"/>
              <a:t>11/22/2021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5106524"/>
              </p:ext>
            </p:extLst>
          </p:nvPr>
        </p:nvGraphicFramePr>
        <p:xfrm>
          <a:off x="457200" y="1387366"/>
          <a:ext cx="8229600" cy="4895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77951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Exercise</a:t>
            </a:r>
            <a:r>
              <a:rPr lang="en-US" dirty="0"/>
              <a:t> – Risk Targeting </a:t>
            </a:r>
          </a:p>
        </p:txBody>
      </p:sp>
      <p:sp>
        <p:nvSpPr>
          <p:cNvPr id="3" name="Date Placeholder 2"/>
          <p:cNvSpPr>
            <a:spLocks noGrp="1"/>
          </p:cNvSpPr>
          <p:nvPr>
            <p:ph type="dt" sz="half" idx="10"/>
          </p:nvPr>
        </p:nvSpPr>
        <p:spPr/>
        <p:txBody>
          <a:bodyPr/>
          <a:lstStyle/>
          <a:p>
            <a:fld id="{1D25C460-AC8D-4F43-8D84-BCF4566410F3}" type="datetime1">
              <a:rPr lang="en-US" smtClean="0"/>
              <a:t>11/22/2021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5681846"/>
              </p:ext>
            </p:extLst>
          </p:nvPr>
        </p:nvGraphicFramePr>
        <p:xfrm>
          <a:off x="457200" y="1340070"/>
          <a:ext cx="8229600" cy="478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54642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 y="361592"/>
            <a:ext cx="8822028" cy="1143000"/>
          </a:xfrm>
        </p:spPr>
        <p:txBody>
          <a:bodyPr>
            <a:normAutofit/>
          </a:bodyPr>
          <a:lstStyle/>
          <a:p>
            <a:r>
              <a:rPr lang="en-US" dirty="0"/>
              <a:t>Login to UC Ready: </a:t>
            </a:r>
            <a:r>
              <a:rPr lang="en-US" dirty="0">
                <a:solidFill>
                  <a:srgbClr val="FFC000"/>
                </a:solidFill>
              </a:rPr>
              <a:t>oes.ucsc.edu</a:t>
            </a:r>
          </a:p>
        </p:txBody>
      </p:sp>
      <p:sp>
        <p:nvSpPr>
          <p:cNvPr id="3" name="Date Placeholder 2"/>
          <p:cNvSpPr>
            <a:spLocks noGrp="1"/>
          </p:cNvSpPr>
          <p:nvPr>
            <p:ph type="dt" sz="half" idx="10"/>
          </p:nvPr>
        </p:nvSpPr>
        <p:spPr/>
        <p:txBody>
          <a:bodyPr/>
          <a:lstStyle/>
          <a:p>
            <a:fld id="{23BB009B-2007-455C-8617-A9BC6D9C57A6}" type="datetime1">
              <a:rPr lang="en-US" smtClean="0"/>
              <a:t>11/22/2021</a:t>
            </a:fld>
            <a:endParaRPr lang="en-US" dirty="0"/>
          </a:p>
        </p:txBody>
      </p:sp>
      <p:pic>
        <p:nvPicPr>
          <p:cNvPr id="1026" name="Picture 2">
            <a:extLst>
              <a:ext uri="{FF2B5EF4-FFF2-40B4-BE49-F238E27FC236}">
                <a16:creationId xmlns:a16="http://schemas.microsoft.com/office/drawing/2014/main" id="{0B395353-BB3F-4FE7-9A8F-88759CC5D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54" y="1464864"/>
            <a:ext cx="6752492" cy="5031544"/>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5448594" y="2451649"/>
            <a:ext cx="1112979" cy="482470"/>
          </a:xfrm>
          <a:prstGeom prst="lef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346706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 y="361592"/>
            <a:ext cx="8822028" cy="1143000"/>
          </a:xfrm>
        </p:spPr>
        <p:txBody>
          <a:bodyPr>
            <a:normAutofit fontScale="90000"/>
          </a:bodyPr>
          <a:lstStyle/>
          <a:p>
            <a:r>
              <a:rPr lang="en-US" dirty="0"/>
              <a:t>Login to UC Ready: </a:t>
            </a:r>
            <a:r>
              <a:rPr lang="en-US" dirty="0">
                <a:solidFill>
                  <a:srgbClr val="FFC000"/>
                </a:solidFill>
              </a:rPr>
              <a:t>https://oes.ucsc.edu/</a:t>
            </a:r>
          </a:p>
        </p:txBody>
      </p:sp>
      <p:pic>
        <p:nvPicPr>
          <p:cNvPr id="5" name="Content Placeholder 4"/>
          <p:cNvPicPr>
            <a:picLocks noGrp="1" noChangeAspect="1"/>
          </p:cNvPicPr>
          <p:nvPr>
            <p:ph idx="1"/>
          </p:nvPr>
        </p:nvPicPr>
        <p:blipFill rotWithShape="1">
          <a:blip r:embed="rId3"/>
          <a:srcRect l="8686" t="4790" r="10564" b="15046"/>
          <a:stretch/>
        </p:blipFill>
        <p:spPr>
          <a:xfrm>
            <a:off x="457200" y="1493949"/>
            <a:ext cx="8130388" cy="4301544"/>
          </a:xfrm>
          <a:prstGeom prst="rect">
            <a:avLst/>
          </a:prstGeom>
        </p:spPr>
      </p:pic>
      <p:sp>
        <p:nvSpPr>
          <p:cNvPr id="6" name="Rectangle 5"/>
          <p:cNvSpPr/>
          <p:nvPr/>
        </p:nvSpPr>
        <p:spPr>
          <a:xfrm>
            <a:off x="3471025" y="3244334"/>
            <a:ext cx="2201949" cy="369332"/>
          </a:xfrm>
          <a:prstGeom prst="rect">
            <a:avLst/>
          </a:prstGeom>
        </p:spPr>
        <p:txBody>
          <a:bodyPr wrap="none">
            <a:spAutoFit/>
          </a:bodyPr>
          <a:lstStyle/>
          <a:p>
            <a:r>
              <a:rPr lang="en-US" dirty="0"/>
              <a:t>https://oes.ucsc.edu/</a:t>
            </a:r>
          </a:p>
        </p:txBody>
      </p:sp>
      <p:sp>
        <p:nvSpPr>
          <p:cNvPr id="7" name="Left Arrow 6"/>
          <p:cNvSpPr/>
          <p:nvPr/>
        </p:nvSpPr>
        <p:spPr>
          <a:xfrm>
            <a:off x="4216357" y="3587908"/>
            <a:ext cx="1711817" cy="824248"/>
          </a:xfrm>
          <a:prstGeom prst="lef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AD8D4F5C-399D-4C31-A235-03F2E81B7DDC}" type="datetime1">
              <a:rPr lang="en-US" smtClean="0"/>
              <a:t>11/22/2021</a:t>
            </a:fld>
            <a:endParaRPr lang="en-US" dirty="0"/>
          </a:p>
        </p:txBody>
      </p:sp>
    </p:spTree>
    <p:extLst>
      <p:ext uri="{BB962C8B-B14F-4D97-AF65-F5344CB8AC3E}">
        <p14:creationId xmlns:p14="http://schemas.microsoft.com/office/powerpoint/2010/main" val="73093718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5" y="802924"/>
            <a:ext cx="8822028" cy="2281511"/>
          </a:xfrm>
        </p:spPr>
        <p:txBody>
          <a:bodyPr>
            <a:normAutofit/>
          </a:bodyPr>
          <a:lstStyle/>
          <a:p>
            <a:pPr algn="l"/>
            <a:r>
              <a:rPr lang="en-US" dirty="0"/>
              <a:t> </a:t>
            </a:r>
            <a:r>
              <a:rPr lang="en-US" sz="2800" dirty="0"/>
              <a:t>1. PLANS</a:t>
            </a:r>
            <a:br>
              <a:rPr lang="en-US" sz="2800" dirty="0"/>
            </a:br>
            <a:r>
              <a:rPr lang="en-US" sz="2800" dirty="0"/>
              <a:t>  2. GO</a:t>
            </a:r>
            <a:br>
              <a:rPr lang="en-US" sz="2800" dirty="0"/>
            </a:br>
            <a:r>
              <a:rPr lang="en-US" sz="2800" dirty="0"/>
              <a:t>  3. Locate plan, select EDIT</a:t>
            </a:r>
            <a:br>
              <a:rPr lang="en-US" sz="3100" dirty="0"/>
            </a:br>
            <a:endParaRPr lang="en-US" sz="3100" dirty="0">
              <a:solidFill>
                <a:srgbClr val="FFC000"/>
              </a:solidFill>
            </a:endParaRPr>
          </a:p>
        </p:txBody>
      </p:sp>
      <p:pic>
        <p:nvPicPr>
          <p:cNvPr id="8" name="Content Placeholder 7"/>
          <p:cNvPicPr>
            <a:picLocks noGrp="1" noChangeAspect="1"/>
          </p:cNvPicPr>
          <p:nvPr>
            <p:ph idx="1"/>
          </p:nvPr>
        </p:nvPicPr>
        <p:blipFill rotWithShape="1">
          <a:blip r:embed="rId3"/>
          <a:srcRect l="1018" t="11544" r="2581" b="26204"/>
          <a:stretch/>
        </p:blipFill>
        <p:spPr>
          <a:xfrm>
            <a:off x="181075" y="2932251"/>
            <a:ext cx="8725739" cy="3003014"/>
          </a:xfrm>
          <a:prstGeom prst="rect">
            <a:avLst/>
          </a:prstGeom>
        </p:spPr>
      </p:pic>
      <p:sp>
        <p:nvSpPr>
          <p:cNvPr id="3" name="TextBox 2"/>
          <p:cNvSpPr txBox="1"/>
          <p:nvPr/>
        </p:nvSpPr>
        <p:spPr>
          <a:xfrm>
            <a:off x="1412448" y="156593"/>
            <a:ext cx="6359282" cy="646331"/>
          </a:xfrm>
          <a:prstGeom prst="rect">
            <a:avLst/>
          </a:prstGeom>
          <a:noFill/>
        </p:spPr>
        <p:txBody>
          <a:bodyPr wrap="square" rtlCol="0">
            <a:spAutoFit/>
          </a:bodyPr>
          <a:lstStyle/>
          <a:p>
            <a:pPr algn="ctr"/>
            <a:r>
              <a:rPr lang="en-US" sz="3600" dirty="0"/>
              <a:t>To Locate and Open Your Plan</a:t>
            </a:r>
          </a:p>
        </p:txBody>
      </p:sp>
      <p:sp>
        <p:nvSpPr>
          <p:cNvPr id="4" name="Date Placeholder 3"/>
          <p:cNvSpPr>
            <a:spLocks noGrp="1"/>
          </p:cNvSpPr>
          <p:nvPr>
            <p:ph type="dt" sz="half" idx="10"/>
          </p:nvPr>
        </p:nvSpPr>
        <p:spPr/>
        <p:txBody>
          <a:bodyPr/>
          <a:lstStyle/>
          <a:p>
            <a:fld id="{C5FD024C-9ABE-4A69-A492-7EC18F1C3BC6}" type="datetime1">
              <a:rPr lang="en-US" smtClean="0"/>
              <a:t>11/22/2021</a:t>
            </a:fld>
            <a:endParaRPr lang="en-US" dirty="0"/>
          </a:p>
        </p:txBody>
      </p:sp>
    </p:spTree>
    <p:extLst>
      <p:ext uri="{BB962C8B-B14F-4D97-AF65-F5344CB8AC3E}">
        <p14:creationId xmlns:p14="http://schemas.microsoft.com/office/powerpoint/2010/main" val="82770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dirty="0"/>
            </a:br>
            <a:endParaRPr lang="en-US" dirty="0">
              <a:solidFill>
                <a:srgbClr val="FFC000"/>
              </a:solidFill>
            </a:endParaRPr>
          </a:p>
        </p:txBody>
      </p:sp>
      <p:sp>
        <p:nvSpPr>
          <p:cNvPr id="7" name="Content Placeholder 6"/>
          <p:cNvSpPr>
            <a:spLocks noGrp="1"/>
          </p:cNvSpPr>
          <p:nvPr>
            <p:ph idx="1"/>
          </p:nvPr>
        </p:nvSpPr>
        <p:spPr>
          <a:xfrm>
            <a:off x="381000" y="1770018"/>
            <a:ext cx="8229600" cy="4525963"/>
          </a:xfrm>
        </p:spPr>
        <p:txBody>
          <a:bodyPr>
            <a:normAutofit/>
          </a:bodyPr>
          <a:lstStyle/>
          <a:p>
            <a:pPr marL="742950" indent="-742950">
              <a:buAutoNum type="arabicPeriod"/>
            </a:pPr>
            <a:r>
              <a:rPr lang="en-US" dirty="0"/>
              <a:t>Login or refresh</a:t>
            </a:r>
          </a:p>
          <a:p>
            <a:pPr marL="742950" indent="-742950">
              <a:buAutoNum type="arabicPeriod"/>
            </a:pPr>
            <a:r>
              <a:rPr lang="en-US" dirty="0"/>
              <a:t>Complete entries on PLAN home page</a:t>
            </a:r>
          </a:p>
          <a:p>
            <a:pPr marL="742950" indent="-742950">
              <a:buAutoNum type="arabicPeriod"/>
            </a:pPr>
            <a:r>
              <a:rPr lang="en-US" dirty="0"/>
              <a:t>Essential Function Assessment</a:t>
            </a:r>
          </a:p>
        </p:txBody>
      </p:sp>
      <p:sp>
        <p:nvSpPr>
          <p:cNvPr id="10" name="TextBox 9"/>
          <p:cNvSpPr txBox="1"/>
          <p:nvPr/>
        </p:nvSpPr>
        <p:spPr>
          <a:xfrm>
            <a:off x="381000" y="658004"/>
            <a:ext cx="8229600" cy="707886"/>
          </a:xfrm>
          <a:prstGeom prst="rect">
            <a:avLst/>
          </a:prstGeom>
          <a:noFill/>
        </p:spPr>
        <p:txBody>
          <a:bodyPr wrap="square" rtlCol="0">
            <a:spAutoFit/>
          </a:bodyPr>
          <a:lstStyle/>
          <a:p>
            <a:r>
              <a:rPr lang="en-US" sz="4000" dirty="0">
                <a:solidFill>
                  <a:srgbClr val="FFC000"/>
                </a:solidFill>
              </a:rPr>
              <a:t>Exercise: </a:t>
            </a:r>
            <a:r>
              <a:rPr lang="en-US" sz="4000" dirty="0"/>
              <a:t>Test Drive UC Ready</a:t>
            </a:r>
          </a:p>
        </p:txBody>
      </p:sp>
      <p:sp>
        <p:nvSpPr>
          <p:cNvPr id="3" name="Date Placeholder 2"/>
          <p:cNvSpPr>
            <a:spLocks noGrp="1"/>
          </p:cNvSpPr>
          <p:nvPr>
            <p:ph type="dt" sz="half" idx="10"/>
          </p:nvPr>
        </p:nvSpPr>
        <p:spPr/>
        <p:txBody>
          <a:bodyPr/>
          <a:lstStyle/>
          <a:p>
            <a:fld id="{A07E3DA5-81BB-4226-AA41-215D74A1EDA4}" type="datetime1">
              <a:rPr lang="en-US" smtClean="0"/>
              <a:t>11/22/2021</a:t>
            </a:fld>
            <a:endParaRPr lang="en-US" dirty="0"/>
          </a:p>
        </p:txBody>
      </p:sp>
    </p:spTree>
    <p:extLst>
      <p:ext uri="{BB962C8B-B14F-4D97-AF65-F5344CB8AC3E}">
        <p14:creationId xmlns:p14="http://schemas.microsoft.com/office/powerpoint/2010/main" val="230735764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dirty="0"/>
            </a:br>
            <a:endParaRPr lang="en-US" dirty="0">
              <a:solidFill>
                <a:srgbClr val="FFC000"/>
              </a:solidFill>
            </a:endParaRPr>
          </a:p>
        </p:txBody>
      </p:sp>
      <p:sp>
        <p:nvSpPr>
          <p:cNvPr id="7" name="Content Placeholder 6"/>
          <p:cNvSpPr>
            <a:spLocks noGrp="1"/>
          </p:cNvSpPr>
          <p:nvPr>
            <p:ph idx="1"/>
          </p:nvPr>
        </p:nvSpPr>
        <p:spPr>
          <a:xfrm>
            <a:off x="381000" y="1770018"/>
            <a:ext cx="8229600" cy="4525963"/>
          </a:xfrm>
        </p:spPr>
        <p:txBody>
          <a:bodyPr>
            <a:normAutofit/>
          </a:bodyPr>
          <a:lstStyle/>
          <a:p>
            <a:pPr marL="0" indent="0">
              <a:buNone/>
            </a:pPr>
            <a:r>
              <a:rPr lang="en-US" sz="4400" dirty="0"/>
              <a:t>1. Direct entries in UC Ready in “EDIT” mode</a:t>
            </a:r>
          </a:p>
          <a:p>
            <a:pPr marL="0" indent="0">
              <a:buNone/>
            </a:pPr>
            <a:r>
              <a:rPr lang="en-US" sz="4400" dirty="0"/>
              <a:t>2. Pairing from plan home page</a:t>
            </a:r>
          </a:p>
          <a:p>
            <a:pPr marL="0" indent="0">
              <a:buNone/>
            </a:pPr>
            <a:r>
              <a:rPr lang="en-US" sz="4400" dirty="0"/>
              <a:t>*Hands on – Essential Functions</a:t>
            </a:r>
          </a:p>
          <a:p>
            <a:pPr marL="0" indent="0">
              <a:buNone/>
            </a:pPr>
            <a:r>
              <a:rPr lang="en-US" sz="4400" dirty="0"/>
              <a:t>*Hands on - Pairing </a:t>
            </a:r>
          </a:p>
          <a:p>
            <a:pPr marL="0" indent="0">
              <a:buNone/>
            </a:pPr>
            <a:endParaRPr lang="en-US" sz="4400" dirty="0"/>
          </a:p>
        </p:txBody>
      </p:sp>
      <p:sp>
        <p:nvSpPr>
          <p:cNvPr id="10" name="TextBox 9"/>
          <p:cNvSpPr txBox="1"/>
          <p:nvPr/>
        </p:nvSpPr>
        <p:spPr>
          <a:xfrm>
            <a:off x="381000" y="658004"/>
            <a:ext cx="8229600" cy="707886"/>
          </a:xfrm>
          <a:prstGeom prst="rect">
            <a:avLst/>
          </a:prstGeom>
          <a:noFill/>
        </p:spPr>
        <p:txBody>
          <a:bodyPr wrap="square" rtlCol="0">
            <a:spAutoFit/>
          </a:bodyPr>
          <a:lstStyle/>
          <a:p>
            <a:r>
              <a:rPr lang="en-US" sz="4000" dirty="0"/>
              <a:t>Two Methods for Data Entry</a:t>
            </a:r>
          </a:p>
        </p:txBody>
      </p:sp>
      <p:sp>
        <p:nvSpPr>
          <p:cNvPr id="3" name="Date Placeholder 2"/>
          <p:cNvSpPr>
            <a:spLocks noGrp="1"/>
          </p:cNvSpPr>
          <p:nvPr>
            <p:ph type="dt" sz="half" idx="10"/>
          </p:nvPr>
        </p:nvSpPr>
        <p:spPr/>
        <p:txBody>
          <a:bodyPr/>
          <a:lstStyle/>
          <a:p>
            <a:fld id="{CEC975DB-7A55-4B68-BF92-0591BEC67546}" type="datetime1">
              <a:rPr lang="en-US" smtClean="0"/>
              <a:t>11/22/2021</a:t>
            </a:fld>
            <a:endParaRPr lang="en-US" dirty="0"/>
          </a:p>
        </p:txBody>
      </p:sp>
    </p:spTree>
    <p:extLst>
      <p:ext uri="{BB962C8B-B14F-4D97-AF65-F5344CB8AC3E}">
        <p14:creationId xmlns:p14="http://schemas.microsoft.com/office/powerpoint/2010/main" val="183488658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dirty="0"/>
            </a:br>
            <a:endParaRPr lang="en-US" dirty="0">
              <a:solidFill>
                <a:srgbClr val="FFC000"/>
              </a:solidFill>
            </a:endParaRPr>
          </a:p>
        </p:txBody>
      </p:sp>
      <p:sp>
        <p:nvSpPr>
          <p:cNvPr id="7" name="Content Placeholder 6"/>
          <p:cNvSpPr>
            <a:spLocks noGrp="1"/>
          </p:cNvSpPr>
          <p:nvPr>
            <p:ph idx="1"/>
          </p:nvPr>
        </p:nvSpPr>
        <p:spPr/>
        <p:txBody>
          <a:bodyPr/>
          <a:lstStyle/>
          <a:p>
            <a:r>
              <a:rPr lang="en-US" dirty="0"/>
              <a:t>Determine if your Department plan requires stakeholder input. If yes, form your team.</a:t>
            </a:r>
          </a:p>
          <a:p>
            <a:r>
              <a:rPr lang="en-US" dirty="0"/>
              <a:t>Determine risks and priority essential functions.</a:t>
            </a:r>
          </a:p>
          <a:p>
            <a:r>
              <a:rPr lang="en-US" dirty="0"/>
              <a:t>Collect and enter necessary data into UC Ready.</a:t>
            </a:r>
          </a:p>
          <a:p>
            <a:r>
              <a:rPr lang="en-US" dirty="0"/>
              <a:t>Sign-up for UC Ready: Level 2!</a:t>
            </a:r>
          </a:p>
          <a:p>
            <a:pPr marL="0" indent="0">
              <a:buNone/>
            </a:pPr>
            <a:endParaRPr lang="en-US" dirty="0">
              <a:solidFill>
                <a:srgbClr val="FFC000"/>
              </a:solidFill>
            </a:endParaRPr>
          </a:p>
          <a:p>
            <a:endParaRPr lang="en-US" dirty="0"/>
          </a:p>
        </p:txBody>
      </p:sp>
      <p:sp>
        <p:nvSpPr>
          <p:cNvPr id="10" name="TextBox 9"/>
          <p:cNvSpPr txBox="1"/>
          <p:nvPr/>
        </p:nvSpPr>
        <p:spPr>
          <a:xfrm>
            <a:off x="381000" y="755975"/>
            <a:ext cx="8229600" cy="707886"/>
          </a:xfrm>
          <a:prstGeom prst="rect">
            <a:avLst/>
          </a:prstGeom>
          <a:noFill/>
        </p:spPr>
        <p:txBody>
          <a:bodyPr wrap="square" rtlCol="0">
            <a:spAutoFit/>
          </a:bodyPr>
          <a:lstStyle/>
          <a:p>
            <a:r>
              <a:rPr lang="en-US" sz="4000" dirty="0"/>
              <a:t>Next Steps</a:t>
            </a:r>
          </a:p>
        </p:txBody>
      </p:sp>
      <p:sp>
        <p:nvSpPr>
          <p:cNvPr id="3" name="Date Placeholder 2"/>
          <p:cNvSpPr>
            <a:spLocks noGrp="1"/>
          </p:cNvSpPr>
          <p:nvPr>
            <p:ph type="dt" sz="half" idx="10"/>
          </p:nvPr>
        </p:nvSpPr>
        <p:spPr/>
        <p:txBody>
          <a:bodyPr/>
          <a:lstStyle/>
          <a:p>
            <a:fld id="{096F5BAB-82EC-42C5-87D8-3CD7A22BAEEA}" type="datetime1">
              <a:rPr lang="en-US" smtClean="0"/>
              <a:t>11/22/2021</a:t>
            </a:fld>
            <a:endParaRPr lang="en-US" dirty="0"/>
          </a:p>
        </p:txBody>
      </p:sp>
    </p:spTree>
    <p:extLst>
      <p:ext uri="{BB962C8B-B14F-4D97-AF65-F5344CB8AC3E}">
        <p14:creationId xmlns:p14="http://schemas.microsoft.com/office/powerpoint/2010/main" val="2495161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24" t="-669" r="324" b="12132"/>
          <a:stretch/>
        </p:blipFill>
        <p:spPr>
          <a:xfrm>
            <a:off x="1" y="85773"/>
            <a:ext cx="9144000" cy="6721427"/>
          </a:xfrm>
          <a:prstGeom prst="rect">
            <a:avLst/>
          </a:prstGeom>
        </p:spPr>
      </p:pic>
      <p:pic>
        <p:nvPicPr>
          <p:cNvPr id="7" name="Picture 6"/>
          <p:cNvPicPr>
            <a:picLocks noChangeAspect="1"/>
          </p:cNvPicPr>
          <p:nvPr/>
        </p:nvPicPr>
        <p:blipFill rotWithShape="1">
          <a:blip r:embed="rId4"/>
          <a:srcRect l="3444" t="10521" r="3499" b="7496"/>
          <a:stretch/>
        </p:blipFill>
        <p:spPr>
          <a:xfrm>
            <a:off x="1727201" y="774698"/>
            <a:ext cx="6629400" cy="3977606"/>
          </a:xfrm>
          <a:prstGeom prst="rect">
            <a:avLst/>
          </a:prstGeom>
        </p:spPr>
      </p:pic>
      <p:sp>
        <p:nvSpPr>
          <p:cNvPr id="2" name="Rectangle 1"/>
          <p:cNvSpPr/>
          <p:nvPr/>
        </p:nvSpPr>
        <p:spPr>
          <a:xfrm>
            <a:off x="3024152" y="5727700"/>
            <a:ext cx="3461460"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Questions?</a:t>
            </a:r>
          </a:p>
        </p:txBody>
      </p:sp>
      <p:sp>
        <p:nvSpPr>
          <p:cNvPr id="3" name="Date Placeholder 2"/>
          <p:cNvSpPr>
            <a:spLocks noGrp="1"/>
          </p:cNvSpPr>
          <p:nvPr>
            <p:ph type="dt" sz="half" idx="10"/>
          </p:nvPr>
        </p:nvSpPr>
        <p:spPr/>
        <p:txBody>
          <a:bodyPr/>
          <a:lstStyle/>
          <a:p>
            <a:fld id="{EAA50135-E3AC-442E-8EAA-B96EFA1CBEE9}" type="datetime1">
              <a:rPr lang="en-US" smtClean="0"/>
              <a:t>11/22/2021</a:t>
            </a:fld>
            <a:endParaRPr lang="en-US" dirty="0"/>
          </a:p>
        </p:txBody>
      </p:sp>
    </p:spTree>
    <p:extLst>
      <p:ext uri="{BB962C8B-B14F-4D97-AF65-F5344CB8AC3E}">
        <p14:creationId xmlns:p14="http://schemas.microsoft.com/office/powerpoint/2010/main" val="69579735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 for Questions or Assistance:</a:t>
            </a:r>
          </a:p>
        </p:txBody>
      </p:sp>
      <p:sp>
        <p:nvSpPr>
          <p:cNvPr id="3" name="Content Placeholder 2"/>
          <p:cNvSpPr>
            <a:spLocks noGrp="1"/>
          </p:cNvSpPr>
          <p:nvPr>
            <p:ph idx="1"/>
          </p:nvPr>
        </p:nvSpPr>
        <p:spPr/>
        <p:txBody>
          <a:bodyPr>
            <a:normAutofit/>
          </a:bodyPr>
          <a:lstStyle/>
          <a:p>
            <a:pPr marL="0" indent="0">
              <a:buNone/>
            </a:pPr>
            <a:r>
              <a:rPr lang="en-US" dirty="0"/>
              <a:t>Stephan Edgar, </a:t>
            </a:r>
            <a:r>
              <a:rPr lang="en-US" i="1" dirty="0"/>
              <a:t>Campus Business Continuity Planner</a:t>
            </a:r>
          </a:p>
          <a:p>
            <a:pPr marL="0" indent="0">
              <a:buNone/>
            </a:pPr>
            <a:r>
              <a:rPr lang="en-US" dirty="0"/>
              <a:t>E-mail: </a:t>
            </a:r>
            <a:r>
              <a:rPr lang="en-US" dirty="0">
                <a:hlinkClick r:id="rId2"/>
              </a:rPr>
              <a:t>sedgar@ucsc.edu</a:t>
            </a:r>
            <a:r>
              <a:rPr lang="en-US" dirty="0"/>
              <a:t> </a:t>
            </a:r>
          </a:p>
          <a:p>
            <a:pPr marL="0" indent="0">
              <a:buNone/>
            </a:pPr>
            <a:r>
              <a:rPr lang="en-US" dirty="0"/>
              <a:t>Phone: 831-459-3828</a:t>
            </a:r>
          </a:p>
        </p:txBody>
      </p:sp>
      <p:sp>
        <p:nvSpPr>
          <p:cNvPr id="5" name="Date Placeholder 4"/>
          <p:cNvSpPr>
            <a:spLocks noGrp="1"/>
          </p:cNvSpPr>
          <p:nvPr>
            <p:ph type="dt" sz="half" idx="10"/>
          </p:nvPr>
        </p:nvSpPr>
        <p:spPr/>
        <p:txBody>
          <a:bodyPr/>
          <a:lstStyle/>
          <a:p>
            <a:fld id="{E9777EF1-3C7B-4AC0-A65D-7C27867E176C}" type="datetime1">
              <a:rPr lang="en-US" smtClean="0"/>
              <a:t>11/22/2021</a:t>
            </a:fld>
            <a:endParaRPr lang="en-US" dirty="0"/>
          </a:p>
        </p:txBody>
      </p:sp>
    </p:spTree>
    <p:extLst>
      <p:ext uri="{BB962C8B-B14F-4D97-AF65-F5344CB8AC3E}">
        <p14:creationId xmlns:p14="http://schemas.microsoft.com/office/powerpoint/2010/main" val="35546711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5" y="802924"/>
            <a:ext cx="8822028" cy="2281511"/>
          </a:xfrm>
        </p:spPr>
        <p:txBody>
          <a:bodyPr>
            <a:normAutofit/>
          </a:bodyPr>
          <a:lstStyle/>
          <a:p>
            <a:pPr algn="l"/>
            <a:r>
              <a:rPr lang="en-US" dirty="0"/>
              <a:t> </a:t>
            </a:r>
            <a:r>
              <a:rPr lang="en-US" sz="2800" dirty="0"/>
              <a:t>1. PLANS</a:t>
            </a:r>
            <a:br>
              <a:rPr lang="en-US" sz="2800" dirty="0"/>
            </a:br>
            <a:r>
              <a:rPr lang="en-US" sz="2800" dirty="0"/>
              <a:t>  2. GO</a:t>
            </a:r>
            <a:br>
              <a:rPr lang="en-US" sz="2800" dirty="0"/>
            </a:br>
            <a:r>
              <a:rPr lang="en-US" sz="2800" dirty="0"/>
              <a:t>  3. Locate plan, select EDIT</a:t>
            </a:r>
            <a:br>
              <a:rPr lang="en-US" sz="3100" dirty="0"/>
            </a:br>
            <a:endParaRPr lang="en-US" sz="3100" dirty="0">
              <a:solidFill>
                <a:srgbClr val="FFC000"/>
              </a:solidFill>
            </a:endParaRPr>
          </a:p>
        </p:txBody>
      </p:sp>
      <p:pic>
        <p:nvPicPr>
          <p:cNvPr id="8" name="Content Placeholder 7"/>
          <p:cNvPicPr>
            <a:picLocks noGrp="1" noChangeAspect="1"/>
          </p:cNvPicPr>
          <p:nvPr>
            <p:ph idx="1"/>
          </p:nvPr>
        </p:nvPicPr>
        <p:blipFill rotWithShape="1">
          <a:blip r:embed="rId3"/>
          <a:srcRect l="1018" t="11544" r="2581" b="26204"/>
          <a:stretch/>
        </p:blipFill>
        <p:spPr>
          <a:xfrm>
            <a:off x="181075" y="2932251"/>
            <a:ext cx="8725739" cy="3003014"/>
          </a:xfrm>
          <a:prstGeom prst="rect">
            <a:avLst/>
          </a:prstGeom>
        </p:spPr>
      </p:pic>
      <p:sp>
        <p:nvSpPr>
          <p:cNvPr id="3" name="TextBox 2"/>
          <p:cNvSpPr txBox="1"/>
          <p:nvPr/>
        </p:nvSpPr>
        <p:spPr>
          <a:xfrm>
            <a:off x="1412448" y="156593"/>
            <a:ext cx="6359282" cy="646331"/>
          </a:xfrm>
          <a:prstGeom prst="rect">
            <a:avLst/>
          </a:prstGeom>
          <a:noFill/>
        </p:spPr>
        <p:txBody>
          <a:bodyPr wrap="square" rtlCol="0">
            <a:spAutoFit/>
          </a:bodyPr>
          <a:lstStyle/>
          <a:p>
            <a:pPr algn="ctr"/>
            <a:r>
              <a:rPr lang="en-US" sz="3600" dirty="0"/>
              <a:t>To Locate and Open Your Plan</a:t>
            </a:r>
          </a:p>
        </p:txBody>
      </p:sp>
      <p:sp>
        <p:nvSpPr>
          <p:cNvPr id="4" name="Date Placeholder 3"/>
          <p:cNvSpPr>
            <a:spLocks noGrp="1"/>
          </p:cNvSpPr>
          <p:nvPr>
            <p:ph type="dt" sz="half" idx="10"/>
          </p:nvPr>
        </p:nvSpPr>
        <p:spPr/>
        <p:txBody>
          <a:bodyPr/>
          <a:lstStyle/>
          <a:p>
            <a:fld id="{7B186E25-3781-4A32-8FB2-6139C99BB6EF}" type="datetime1">
              <a:rPr lang="en-US" smtClean="0"/>
              <a:t>11/22/2021</a:t>
            </a:fld>
            <a:endParaRPr lang="en-US" dirty="0"/>
          </a:p>
        </p:txBody>
      </p:sp>
    </p:spTree>
    <p:extLst>
      <p:ext uri="{BB962C8B-B14F-4D97-AF65-F5344CB8AC3E}">
        <p14:creationId xmlns:p14="http://schemas.microsoft.com/office/powerpoint/2010/main" val="3853031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UC Ready: Level I</a:t>
            </a:r>
          </a:p>
        </p:txBody>
      </p:sp>
      <p:sp>
        <p:nvSpPr>
          <p:cNvPr id="4" name="Content Placeholder 3"/>
          <p:cNvSpPr>
            <a:spLocks noGrp="1"/>
          </p:cNvSpPr>
          <p:nvPr>
            <p:ph idx="1"/>
          </p:nvPr>
        </p:nvSpPr>
        <p:spPr/>
        <p:txBody>
          <a:bodyPr>
            <a:normAutofit/>
          </a:bodyPr>
          <a:lstStyle/>
          <a:p>
            <a:r>
              <a:rPr lang="en-US" sz="4000" dirty="0"/>
              <a:t>Overview of Resiliency Planning Process</a:t>
            </a:r>
          </a:p>
          <a:p>
            <a:r>
              <a:rPr lang="en-US" sz="4000" dirty="0"/>
              <a:t>Phase I (Risks and Essential Functions)</a:t>
            </a:r>
          </a:p>
          <a:p>
            <a:r>
              <a:rPr lang="en-US" sz="4000" dirty="0"/>
              <a:t>UC Ready User Manual</a:t>
            </a:r>
          </a:p>
          <a:p>
            <a:r>
              <a:rPr lang="en-US" sz="4000" dirty="0"/>
              <a:t>UC Ready Software </a:t>
            </a:r>
          </a:p>
          <a:p>
            <a:endParaRPr lang="en-US" dirty="0"/>
          </a:p>
        </p:txBody>
      </p:sp>
      <p:sp>
        <p:nvSpPr>
          <p:cNvPr id="6" name="Date Placeholder 5"/>
          <p:cNvSpPr>
            <a:spLocks noGrp="1"/>
          </p:cNvSpPr>
          <p:nvPr>
            <p:ph type="dt" sz="half" idx="10"/>
          </p:nvPr>
        </p:nvSpPr>
        <p:spPr/>
        <p:txBody>
          <a:bodyPr/>
          <a:lstStyle/>
          <a:p>
            <a:fld id="{38110C6F-AE98-49AA-931C-66A68705DE77}" type="datetime1">
              <a:rPr lang="en-US" smtClean="0"/>
              <a:t>11/22/2021</a:t>
            </a:fld>
            <a:endParaRPr lang="en-US" dirty="0"/>
          </a:p>
        </p:txBody>
      </p:sp>
    </p:spTree>
    <p:extLst>
      <p:ext uri="{BB962C8B-B14F-4D97-AF65-F5344CB8AC3E}">
        <p14:creationId xmlns:p14="http://schemas.microsoft.com/office/powerpoint/2010/main" val="863306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18"/>
            <a:ext cx="8229600" cy="931942"/>
          </a:xfrm>
        </p:spPr>
        <p:txBody>
          <a:bodyPr/>
          <a:lstStyle/>
          <a:p>
            <a:r>
              <a:rPr lang="en-US" dirty="0"/>
              <a:t>Terminology</a:t>
            </a:r>
          </a:p>
        </p:txBody>
      </p:sp>
      <p:sp>
        <p:nvSpPr>
          <p:cNvPr id="3" name="Content Placeholder 2"/>
          <p:cNvSpPr>
            <a:spLocks noGrp="1"/>
          </p:cNvSpPr>
          <p:nvPr>
            <p:ph idx="1"/>
          </p:nvPr>
        </p:nvSpPr>
        <p:spPr>
          <a:xfrm>
            <a:off x="457200" y="1564640"/>
            <a:ext cx="8229600" cy="4791710"/>
          </a:xfrm>
        </p:spPr>
        <p:txBody>
          <a:bodyPr>
            <a:normAutofit fontScale="47500" lnSpcReduction="20000"/>
          </a:bodyPr>
          <a:lstStyle/>
          <a:p>
            <a:pPr marL="0" indent="0">
              <a:buNone/>
            </a:pPr>
            <a:r>
              <a:rPr lang="en-US" b="1" dirty="0">
                <a:solidFill>
                  <a:srgbClr val="FFC000"/>
                </a:solidFill>
              </a:rPr>
              <a:t>Business Continuity</a:t>
            </a:r>
            <a:r>
              <a:rPr lang="en-US" dirty="0">
                <a:solidFill>
                  <a:srgbClr val="FFC000"/>
                </a:solidFill>
              </a:rPr>
              <a:t>: </a:t>
            </a:r>
            <a:r>
              <a:rPr lang="en-US" dirty="0"/>
              <a:t>Is a systematic interdisciplinary approach to planning for how the campus will continue to provide critical operations and business functions during and after a disaster. Such planning is a crucial part of the larger integrated UC Santa Cruz Emergency Management program which focuses on mitigation, preparedness, response and recovery planning activities. </a:t>
            </a:r>
          </a:p>
          <a:p>
            <a:pPr marL="0" indent="0">
              <a:buNone/>
            </a:pPr>
            <a:endParaRPr lang="en-US" dirty="0"/>
          </a:p>
          <a:p>
            <a:pPr marL="0" indent="0">
              <a:buNone/>
            </a:pPr>
            <a:r>
              <a:rPr lang="en-US" b="1" dirty="0">
                <a:solidFill>
                  <a:srgbClr val="FFC000"/>
                </a:solidFill>
              </a:rPr>
              <a:t>Risk: </a:t>
            </a:r>
            <a:r>
              <a:rPr lang="en-US" dirty="0"/>
              <a:t>An organization’s vulnerability to hazards, including natural disasters and human-caused incidents that pose a threat to facilities or personnel.</a:t>
            </a:r>
          </a:p>
          <a:p>
            <a:pPr marL="0" indent="0">
              <a:buNone/>
            </a:pPr>
            <a:endParaRPr lang="en-US" dirty="0"/>
          </a:p>
          <a:p>
            <a:pPr marL="0" indent="0">
              <a:buNone/>
            </a:pPr>
            <a:r>
              <a:rPr lang="en-US" b="1" dirty="0">
                <a:solidFill>
                  <a:srgbClr val="FFC000"/>
                </a:solidFill>
              </a:rPr>
              <a:t>Mitigation: </a:t>
            </a:r>
            <a:r>
              <a:rPr lang="en-US" dirty="0"/>
              <a:t>Eliminating or minimizing hazards that may result in a major emergency.</a:t>
            </a:r>
          </a:p>
          <a:p>
            <a:pPr marL="0" indent="0">
              <a:buNone/>
            </a:pPr>
            <a:endParaRPr lang="en-US" dirty="0"/>
          </a:p>
          <a:p>
            <a:pPr marL="0" indent="0">
              <a:buNone/>
            </a:pPr>
            <a:r>
              <a:rPr lang="en-US" b="1" dirty="0">
                <a:solidFill>
                  <a:srgbClr val="FFC000"/>
                </a:solidFill>
              </a:rPr>
              <a:t>Essential Functions: </a:t>
            </a:r>
            <a:r>
              <a:rPr lang="en-US" dirty="0"/>
              <a:t>Are those organizational operations that are critical to the sustainability of the institution. They are required to be performed during and following a disruption to provide safety and health to the business community, to continue vital services, maintain compliance, preserve research and resources, and sustain the economic base of the institution.</a:t>
            </a:r>
          </a:p>
          <a:p>
            <a:pPr marL="0" indent="0">
              <a:buNone/>
            </a:pPr>
            <a:endParaRPr lang="en-US" dirty="0">
              <a:solidFill>
                <a:srgbClr val="FFC000"/>
              </a:solidFill>
            </a:endParaRPr>
          </a:p>
          <a:p>
            <a:pPr marL="0" indent="0">
              <a:buNone/>
            </a:pPr>
            <a:r>
              <a:rPr lang="en-US" b="1" dirty="0">
                <a:solidFill>
                  <a:srgbClr val="FFC000"/>
                </a:solidFill>
              </a:rPr>
              <a:t>Business Resilience: </a:t>
            </a:r>
            <a:r>
              <a:rPr lang="en-US" dirty="0"/>
              <a:t>Is the ability of an organization to quickly adapt to disruptions while maintaining continuous business operations and safeguarding people and assets.</a:t>
            </a:r>
          </a:p>
          <a:p>
            <a:pPr marL="0" indent="0">
              <a:buNone/>
            </a:pPr>
            <a:endParaRPr lang="en-US" dirty="0"/>
          </a:p>
          <a:p>
            <a:pPr marL="0" indent="0">
              <a:buNone/>
            </a:pPr>
            <a:r>
              <a:rPr lang="en-US" b="1" dirty="0">
                <a:solidFill>
                  <a:srgbClr val="FFC000"/>
                </a:solidFill>
              </a:rPr>
              <a:t>Recovery: </a:t>
            </a:r>
            <a:r>
              <a:rPr lang="en-US" dirty="0"/>
              <a:t>Returning to a level of normalcy after an emergency has occurred. </a:t>
            </a:r>
          </a:p>
          <a:p>
            <a:pPr marL="0" indent="0">
              <a:buNone/>
            </a:pPr>
            <a:endParaRPr lang="en-US" dirty="0"/>
          </a:p>
          <a:p>
            <a:pPr marL="0" indent="0">
              <a:buNone/>
            </a:pPr>
            <a:r>
              <a:rPr lang="en-US" b="1" dirty="0">
                <a:solidFill>
                  <a:srgbClr val="FFC000"/>
                </a:solidFill>
              </a:rPr>
              <a:t>Business Resumption: </a:t>
            </a:r>
            <a:r>
              <a:rPr lang="en-US" dirty="0"/>
              <a:t>Addresses restoration of your business after an emergency and focuses on preventative measures.</a:t>
            </a:r>
          </a:p>
        </p:txBody>
      </p:sp>
      <p:sp>
        <p:nvSpPr>
          <p:cNvPr id="5" name="Date Placeholder 4"/>
          <p:cNvSpPr>
            <a:spLocks noGrp="1"/>
          </p:cNvSpPr>
          <p:nvPr>
            <p:ph type="dt" sz="half" idx="10"/>
          </p:nvPr>
        </p:nvSpPr>
        <p:spPr/>
        <p:txBody>
          <a:bodyPr/>
          <a:lstStyle/>
          <a:p>
            <a:fld id="{58BECB68-DEB1-49A5-9C7E-547435CE4864}" type="datetime1">
              <a:rPr lang="en-US" smtClean="0"/>
              <a:t>11/22/2021</a:t>
            </a:fld>
            <a:endParaRPr lang="en-US" dirty="0"/>
          </a:p>
        </p:txBody>
      </p:sp>
    </p:spTree>
    <p:extLst>
      <p:ext uri="{BB962C8B-B14F-4D97-AF65-F5344CB8AC3E}">
        <p14:creationId xmlns:p14="http://schemas.microsoft.com/office/powerpoint/2010/main" val="2421144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6081"/>
            <a:ext cx="8229600" cy="1300480"/>
          </a:xfrm>
        </p:spPr>
        <p:txBody>
          <a:bodyPr>
            <a:normAutofit/>
          </a:bodyPr>
          <a:lstStyle/>
          <a:p>
            <a:r>
              <a:rPr lang="en-US" dirty="0">
                <a:solidFill>
                  <a:srgbClr val="FFC000"/>
                </a:solidFill>
              </a:rPr>
              <a:t>Business Resiliency</a:t>
            </a:r>
            <a:br>
              <a:rPr lang="en-US" dirty="0"/>
            </a:br>
            <a:r>
              <a:rPr lang="en-US" sz="2400" dirty="0"/>
              <a:t>Having a plan for disaster response and business recovery.</a:t>
            </a:r>
          </a:p>
        </p:txBody>
      </p:sp>
      <p:sp>
        <p:nvSpPr>
          <p:cNvPr id="3" name="Content Placeholder 2"/>
          <p:cNvSpPr>
            <a:spLocks noGrp="1"/>
          </p:cNvSpPr>
          <p:nvPr>
            <p:ph sz="half" idx="1"/>
          </p:nvPr>
        </p:nvSpPr>
        <p:spPr>
          <a:xfrm>
            <a:off x="381000" y="1971040"/>
            <a:ext cx="4038600" cy="3972243"/>
          </a:xfrm>
        </p:spPr>
        <p:txBody>
          <a:bodyPr>
            <a:normAutofit fontScale="92500" lnSpcReduction="10000"/>
          </a:bodyPr>
          <a:lstStyle/>
          <a:p>
            <a:pPr marL="0" indent="0">
              <a:buNone/>
            </a:pPr>
            <a:r>
              <a:rPr lang="en-US" sz="2600" dirty="0">
                <a:solidFill>
                  <a:srgbClr val="FFC000"/>
                </a:solidFill>
              </a:rPr>
              <a:t>Emergency Management</a:t>
            </a:r>
          </a:p>
          <a:p>
            <a:pPr marL="0" indent="0">
              <a:buNone/>
            </a:pPr>
            <a:r>
              <a:rPr lang="en-US" sz="2400" dirty="0"/>
              <a:t>“The managerial function charged with creating the framework within which communities reduce vulnerability to hazards and cope with disasters. Vision. Emergency management seeks to promote safer, less vulnerable communities with the capacity to cope with hazards and disasters.” </a:t>
            </a:r>
            <a:r>
              <a:rPr lang="en-US" sz="2200" i="1" dirty="0"/>
              <a:t>FEMA </a:t>
            </a:r>
          </a:p>
        </p:txBody>
      </p:sp>
      <p:sp>
        <p:nvSpPr>
          <p:cNvPr id="2" name="Content Placeholder 1"/>
          <p:cNvSpPr>
            <a:spLocks noGrp="1"/>
          </p:cNvSpPr>
          <p:nvPr>
            <p:ph sz="half" idx="2"/>
          </p:nvPr>
        </p:nvSpPr>
        <p:spPr>
          <a:xfrm>
            <a:off x="4419600" y="1971040"/>
            <a:ext cx="4373880" cy="3972243"/>
          </a:xfrm>
        </p:spPr>
        <p:txBody>
          <a:bodyPr>
            <a:normAutofit fontScale="92500" lnSpcReduction="10000"/>
          </a:bodyPr>
          <a:lstStyle/>
          <a:p>
            <a:pPr marL="0" indent="0">
              <a:buNone/>
            </a:pPr>
            <a:r>
              <a:rPr lang="en-US" sz="2600" dirty="0">
                <a:solidFill>
                  <a:srgbClr val="FFC000"/>
                </a:solidFill>
              </a:rPr>
              <a:t>Business Continuity Management</a:t>
            </a:r>
          </a:p>
          <a:p>
            <a:pPr marL="0" indent="0">
              <a:buNone/>
            </a:pPr>
            <a:r>
              <a:rPr lang="en-US" dirty="0"/>
              <a:t>“The process of ensuring that your critical business functions are prepared to react to and recover from a business disruption with minimal amount of impact to your business.“</a:t>
            </a:r>
            <a:r>
              <a:rPr lang="en-US" sz="2200" i="1" dirty="0"/>
              <a:t> Iowa University</a:t>
            </a:r>
          </a:p>
          <a:p>
            <a:pPr marL="0" indent="0">
              <a:buNone/>
            </a:pPr>
            <a:endParaRPr lang="en-US" sz="2200" dirty="0"/>
          </a:p>
          <a:p>
            <a:pPr marL="0" indent="0">
              <a:buNone/>
            </a:pPr>
            <a:r>
              <a:rPr lang="en-US" sz="2200" dirty="0"/>
              <a:t>THINK LONG TERM</a:t>
            </a:r>
          </a:p>
          <a:p>
            <a:pPr marL="0" indent="0">
              <a:buNone/>
            </a:pPr>
            <a:endParaRPr lang="en-US" dirty="0"/>
          </a:p>
        </p:txBody>
      </p:sp>
      <p:sp>
        <p:nvSpPr>
          <p:cNvPr id="4" name="Date Placeholder 3"/>
          <p:cNvSpPr>
            <a:spLocks noGrp="1"/>
          </p:cNvSpPr>
          <p:nvPr>
            <p:ph type="dt" sz="half" idx="10"/>
          </p:nvPr>
        </p:nvSpPr>
        <p:spPr/>
        <p:txBody>
          <a:bodyPr/>
          <a:lstStyle/>
          <a:p>
            <a:fld id="{326B17FE-C882-4C80-B444-67ADD4DB1AC0}" type="datetime1">
              <a:rPr lang="en-US" smtClean="0"/>
              <a:t>11/22/2021</a:t>
            </a:fld>
            <a:endParaRPr lang="en-US" dirty="0"/>
          </a:p>
        </p:txBody>
      </p:sp>
    </p:spTree>
    <p:extLst>
      <p:ext uri="{BB962C8B-B14F-4D97-AF65-F5344CB8AC3E}">
        <p14:creationId xmlns:p14="http://schemas.microsoft.com/office/powerpoint/2010/main" val="214860884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421519"/>
            <a:ext cx="8686800" cy="1143000"/>
          </a:xfrm>
        </p:spPr>
        <p:txBody>
          <a:bodyPr>
            <a:normAutofit fontScale="90000"/>
          </a:bodyPr>
          <a:lstStyle/>
          <a:p>
            <a:r>
              <a:rPr lang="en-US" dirty="0"/>
              <a:t>Resiliency Planning, what’s it all About?</a:t>
            </a:r>
          </a:p>
        </p:txBody>
      </p:sp>
      <p:sp>
        <p:nvSpPr>
          <p:cNvPr id="6" name="Date Placeholder 5"/>
          <p:cNvSpPr>
            <a:spLocks noGrp="1"/>
          </p:cNvSpPr>
          <p:nvPr>
            <p:ph type="dt" sz="half" idx="10"/>
          </p:nvPr>
        </p:nvSpPr>
        <p:spPr/>
        <p:txBody>
          <a:bodyPr/>
          <a:lstStyle/>
          <a:p>
            <a:fld id="{985F9A44-CC72-4AAC-AE44-D71060893A00}" type="datetime1">
              <a:rPr lang="en-US" smtClean="0"/>
              <a:t>11/22/2021</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0431"/>
          <a:stretch/>
        </p:blipFill>
        <p:spPr>
          <a:xfrm>
            <a:off x="621323" y="1807185"/>
            <a:ext cx="8053754" cy="424895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87" y="1714624"/>
            <a:ext cx="8035413" cy="451992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05" t="8757" b="6785"/>
          <a:stretch/>
        </p:blipFill>
        <p:spPr>
          <a:xfrm>
            <a:off x="651387" y="1592818"/>
            <a:ext cx="8053754" cy="464172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386" y="1506974"/>
            <a:ext cx="8083819" cy="482087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323" y="1470103"/>
            <a:ext cx="8113882" cy="48577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982" y="1441606"/>
            <a:ext cx="8162286" cy="491474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2837"/>
            <a:ext cx="9144000" cy="6900837"/>
          </a:xfrm>
          <a:prstGeom prst="rect">
            <a:avLst/>
          </a:prstGeom>
        </p:spPr>
      </p:pic>
    </p:spTree>
    <p:extLst>
      <p:ext uri="{BB962C8B-B14F-4D97-AF65-F5344CB8AC3E}">
        <p14:creationId xmlns:p14="http://schemas.microsoft.com/office/powerpoint/2010/main" val="1938748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style.rotation</p:attrName>
                                        </p:attrNameLst>
                                      </p:cBhvr>
                                      <p:tavLst>
                                        <p:tav tm="0">
                                          <p:val>
                                            <p:fltVal val="90"/>
                                          </p:val>
                                        </p:tav>
                                        <p:tav tm="100000">
                                          <p:val>
                                            <p:fltVal val="0"/>
                                          </p:val>
                                        </p:tav>
                                      </p:tavLst>
                                    </p:anim>
                                    <p:animEffect transition="in" filter="fade">
                                      <p:cBhvr>
                                        <p:cTn id="18" dur="2000"/>
                                        <p:tgtEl>
                                          <p:spTgt spid="2"/>
                                        </p:tgtEl>
                                      </p:cBhvr>
                                    </p:animEffect>
                                  </p:childTnLst>
                                </p:cTn>
                              </p:par>
                            </p:childTnLst>
                          </p:cTn>
                        </p:par>
                        <p:par>
                          <p:cTn id="19" fill="hold">
                            <p:stCondLst>
                              <p:cond delay="2000"/>
                            </p:stCondLst>
                            <p:childTnLst>
                              <p:par>
                                <p:cTn id="20" presetID="31" presetClass="entr" presetSubtype="0" fill="hold" nodeType="afterEffect">
                                  <p:stCondLst>
                                    <p:cond delay="100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 calcmode="lin" valueType="num">
                                      <p:cBhvr>
                                        <p:cTn id="24" dur="2000" fill="hold"/>
                                        <p:tgtEl>
                                          <p:spTgt spid="3"/>
                                        </p:tgtEl>
                                        <p:attrNameLst>
                                          <p:attrName>style.rotation</p:attrName>
                                        </p:attrNameLst>
                                      </p:cBhvr>
                                      <p:tavLst>
                                        <p:tav tm="0">
                                          <p:val>
                                            <p:fltVal val="90"/>
                                          </p:val>
                                        </p:tav>
                                        <p:tav tm="100000">
                                          <p:val>
                                            <p:fltVal val="0"/>
                                          </p:val>
                                        </p:tav>
                                      </p:tavLst>
                                    </p:anim>
                                    <p:animEffect transition="in" filter="fade">
                                      <p:cBhvr>
                                        <p:cTn id="25" dur="2000"/>
                                        <p:tgtEl>
                                          <p:spTgt spid="3"/>
                                        </p:tgtEl>
                                      </p:cBhvr>
                                    </p:animEffect>
                                  </p:childTnLst>
                                </p:cTn>
                              </p:par>
                            </p:childTnLst>
                          </p:cTn>
                        </p:par>
                        <p:par>
                          <p:cTn id="26" fill="hold">
                            <p:stCondLst>
                              <p:cond delay="5000"/>
                            </p:stCondLst>
                            <p:childTnLst>
                              <p:par>
                                <p:cTn id="27" presetID="31"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p:cTn id="29" dur="2000" fill="hold"/>
                                        <p:tgtEl>
                                          <p:spTgt spid="4"/>
                                        </p:tgtEl>
                                        <p:attrNameLst>
                                          <p:attrName>ppt_w</p:attrName>
                                        </p:attrNameLst>
                                      </p:cBhvr>
                                      <p:tavLst>
                                        <p:tav tm="0">
                                          <p:val>
                                            <p:fltVal val="0"/>
                                          </p:val>
                                        </p:tav>
                                        <p:tav tm="100000">
                                          <p:val>
                                            <p:strVal val="#ppt_w"/>
                                          </p:val>
                                        </p:tav>
                                      </p:tavLst>
                                    </p:anim>
                                    <p:anim calcmode="lin" valueType="num">
                                      <p:cBhvr>
                                        <p:cTn id="30" dur="2000" fill="hold"/>
                                        <p:tgtEl>
                                          <p:spTgt spid="4"/>
                                        </p:tgtEl>
                                        <p:attrNameLst>
                                          <p:attrName>ppt_h</p:attrName>
                                        </p:attrNameLst>
                                      </p:cBhvr>
                                      <p:tavLst>
                                        <p:tav tm="0">
                                          <p:val>
                                            <p:fltVal val="0"/>
                                          </p:val>
                                        </p:tav>
                                        <p:tav tm="100000">
                                          <p:val>
                                            <p:strVal val="#ppt_h"/>
                                          </p:val>
                                        </p:tav>
                                      </p:tavLst>
                                    </p:anim>
                                    <p:anim calcmode="lin" valueType="num">
                                      <p:cBhvr>
                                        <p:cTn id="31" dur="2000" fill="hold"/>
                                        <p:tgtEl>
                                          <p:spTgt spid="4"/>
                                        </p:tgtEl>
                                        <p:attrNameLst>
                                          <p:attrName>style.rotation</p:attrName>
                                        </p:attrNameLst>
                                      </p:cBhvr>
                                      <p:tavLst>
                                        <p:tav tm="0">
                                          <p:val>
                                            <p:fltVal val="90"/>
                                          </p:val>
                                        </p:tav>
                                        <p:tav tm="100000">
                                          <p:val>
                                            <p:fltVal val="0"/>
                                          </p:val>
                                        </p:tav>
                                      </p:tavLst>
                                    </p:anim>
                                    <p:animEffect transition="in" filter="fade">
                                      <p:cBhvr>
                                        <p:cTn id="32" dur="2000"/>
                                        <p:tgtEl>
                                          <p:spTgt spid="4"/>
                                        </p:tgtEl>
                                      </p:cBhvr>
                                    </p:animEffect>
                                  </p:childTnLst>
                                </p:cTn>
                              </p:par>
                            </p:childTnLst>
                          </p:cTn>
                        </p:par>
                        <p:par>
                          <p:cTn id="33" fill="hold">
                            <p:stCondLst>
                              <p:cond delay="8000"/>
                            </p:stCondLst>
                            <p:childTnLst>
                              <p:par>
                                <p:cTn id="34" presetID="31" presetClass="entr" presetSubtype="0" fill="hold" nodeType="after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fltVal val="0"/>
                                          </p:val>
                                        </p:tav>
                                        <p:tav tm="100000">
                                          <p:val>
                                            <p:strVal val="#ppt_w"/>
                                          </p:val>
                                        </p:tav>
                                      </p:tavLst>
                                    </p:anim>
                                    <p:anim calcmode="lin" valueType="num">
                                      <p:cBhvr>
                                        <p:cTn id="37" dur="2000" fill="hold"/>
                                        <p:tgtEl>
                                          <p:spTgt spid="8"/>
                                        </p:tgtEl>
                                        <p:attrNameLst>
                                          <p:attrName>ppt_h</p:attrName>
                                        </p:attrNameLst>
                                      </p:cBhvr>
                                      <p:tavLst>
                                        <p:tav tm="0">
                                          <p:val>
                                            <p:fltVal val="0"/>
                                          </p:val>
                                        </p:tav>
                                        <p:tav tm="100000">
                                          <p:val>
                                            <p:strVal val="#ppt_h"/>
                                          </p:val>
                                        </p:tav>
                                      </p:tavLst>
                                    </p:anim>
                                    <p:anim calcmode="lin" valueType="num">
                                      <p:cBhvr>
                                        <p:cTn id="38" dur="2000" fill="hold"/>
                                        <p:tgtEl>
                                          <p:spTgt spid="8"/>
                                        </p:tgtEl>
                                        <p:attrNameLst>
                                          <p:attrName>style.rotation</p:attrName>
                                        </p:attrNameLst>
                                      </p:cBhvr>
                                      <p:tavLst>
                                        <p:tav tm="0">
                                          <p:val>
                                            <p:fltVal val="90"/>
                                          </p:val>
                                        </p:tav>
                                        <p:tav tm="100000">
                                          <p:val>
                                            <p:fltVal val="0"/>
                                          </p:val>
                                        </p:tav>
                                      </p:tavLst>
                                    </p:anim>
                                    <p:animEffect transition="in" filter="fade">
                                      <p:cBhvr>
                                        <p:cTn id="39" dur="2000"/>
                                        <p:tgtEl>
                                          <p:spTgt spid="8"/>
                                        </p:tgtEl>
                                      </p:cBhvr>
                                    </p:animEffect>
                                  </p:childTnLst>
                                </p:cTn>
                              </p:par>
                            </p:childTnLst>
                          </p:cTn>
                        </p:par>
                        <p:par>
                          <p:cTn id="40" fill="hold">
                            <p:stCondLst>
                              <p:cond delay="11000"/>
                            </p:stCondLst>
                            <p:childTnLst>
                              <p:par>
                                <p:cTn id="41" presetID="31" presetClass="entr" presetSubtype="0" fill="hold" nodeType="afterEffect">
                                  <p:stCondLst>
                                    <p:cond delay="10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000" fill="hold"/>
                                        <p:tgtEl>
                                          <p:spTgt spid="11"/>
                                        </p:tgtEl>
                                        <p:attrNameLst>
                                          <p:attrName>ppt_w</p:attrName>
                                        </p:attrNameLst>
                                      </p:cBhvr>
                                      <p:tavLst>
                                        <p:tav tm="0">
                                          <p:val>
                                            <p:fltVal val="0"/>
                                          </p:val>
                                        </p:tav>
                                        <p:tav tm="100000">
                                          <p:val>
                                            <p:strVal val="#ppt_w"/>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style.rotation</p:attrName>
                                        </p:attrNameLst>
                                      </p:cBhvr>
                                      <p:tavLst>
                                        <p:tav tm="0">
                                          <p:val>
                                            <p:fltVal val="90"/>
                                          </p:val>
                                        </p:tav>
                                        <p:tav tm="100000">
                                          <p:val>
                                            <p:fltVal val="0"/>
                                          </p:val>
                                        </p:tav>
                                      </p:tavLst>
                                    </p:anim>
                                    <p:animEffect transition="in" filter="fade">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5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0" fill="hold"/>
                                        <p:tgtEl>
                                          <p:spTgt spid="12"/>
                                        </p:tgtEl>
                                        <p:attrNameLst>
                                          <p:attrName>ppt_w</p:attrName>
                                        </p:attrNameLst>
                                      </p:cBhvr>
                                      <p:tavLst>
                                        <p:tav tm="0">
                                          <p:val>
                                            <p:fltVal val="0"/>
                                          </p:val>
                                        </p:tav>
                                        <p:tav tm="100000">
                                          <p:val>
                                            <p:strVal val="#ppt_w"/>
                                          </p:val>
                                        </p:tav>
                                      </p:tavLst>
                                    </p:anim>
                                    <p:anim calcmode="lin" valueType="num">
                                      <p:cBhvr>
                                        <p:cTn id="52" dur="3000" fill="hold"/>
                                        <p:tgtEl>
                                          <p:spTgt spid="12"/>
                                        </p:tgtEl>
                                        <p:attrNameLst>
                                          <p:attrName>ppt_h</p:attrName>
                                        </p:attrNameLst>
                                      </p:cBhvr>
                                      <p:tavLst>
                                        <p:tav tm="0">
                                          <p:val>
                                            <p:fltVal val="0"/>
                                          </p:val>
                                        </p:tav>
                                        <p:tav tm="100000">
                                          <p:val>
                                            <p:strVal val="#ppt_h"/>
                                          </p:val>
                                        </p:tav>
                                      </p:tavLst>
                                    </p:anim>
                                    <p:anim calcmode="lin" valueType="num">
                                      <p:cBhvr>
                                        <p:cTn id="53" dur="3000" fill="hold"/>
                                        <p:tgtEl>
                                          <p:spTgt spid="12"/>
                                        </p:tgtEl>
                                        <p:attrNameLst>
                                          <p:attrName>style.rotation</p:attrName>
                                        </p:attrNameLst>
                                      </p:cBhvr>
                                      <p:tavLst>
                                        <p:tav tm="0">
                                          <p:val>
                                            <p:fltVal val="90"/>
                                          </p:val>
                                        </p:tav>
                                        <p:tav tm="100000">
                                          <p:val>
                                            <p:fltVal val="0"/>
                                          </p:val>
                                        </p:tav>
                                      </p:tavLst>
                                    </p:anim>
                                    <p:animEffect transition="in" filter="fade">
                                      <p:cBhvr>
                                        <p:cTn id="5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Resiliency Cycle</a:t>
            </a:r>
          </a:p>
        </p:txBody>
      </p:sp>
      <p:pic>
        <p:nvPicPr>
          <p:cNvPr id="8" name="Content Placeholder 7"/>
          <p:cNvPicPr>
            <a:picLocks noGrp="1" noChangeAspect="1"/>
          </p:cNvPicPr>
          <p:nvPr>
            <p:ph idx="1"/>
          </p:nvPr>
        </p:nvPicPr>
        <p:blipFill>
          <a:blip r:embed="rId3"/>
          <a:stretch>
            <a:fillRect/>
          </a:stretch>
        </p:blipFill>
        <p:spPr>
          <a:xfrm>
            <a:off x="932372" y="1781217"/>
            <a:ext cx="7279255" cy="4163929"/>
          </a:xfrm>
          <a:prstGeom prst="rect">
            <a:avLst/>
          </a:prstGeom>
        </p:spPr>
      </p:pic>
      <p:sp>
        <p:nvSpPr>
          <p:cNvPr id="2" name="Date Placeholder 1"/>
          <p:cNvSpPr>
            <a:spLocks noGrp="1"/>
          </p:cNvSpPr>
          <p:nvPr>
            <p:ph type="dt" sz="half" idx="10"/>
          </p:nvPr>
        </p:nvSpPr>
        <p:spPr/>
        <p:txBody>
          <a:bodyPr/>
          <a:lstStyle/>
          <a:p>
            <a:fld id="{16A7FE18-5005-4C99-B88C-0B39C29D7230}" type="datetime1">
              <a:rPr lang="en-US" smtClean="0"/>
              <a:t>11/22/2021</a:t>
            </a:fld>
            <a:endParaRPr lang="en-US" dirty="0"/>
          </a:p>
        </p:txBody>
      </p:sp>
    </p:spTree>
    <p:extLst>
      <p:ext uri="{BB962C8B-B14F-4D97-AF65-F5344CB8AC3E}">
        <p14:creationId xmlns:p14="http://schemas.microsoft.com/office/powerpoint/2010/main" val="2950717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50621143"/>
              </p:ext>
            </p:extLst>
          </p:nvPr>
        </p:nvGraphicFramePr>
        <p:xfrm>
          <a:off x="346841" y="1396999"/>
          <a:ext cx="8355725" cy="470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50800" y="254000"/>
            <a:ext cx="8981440" cy="1143000"/>
          </a:xfrm>
        </p:spPr>
        <p:txBody>
          <a:bodyPr>
            <a:normAutofit/>
          </a:bodyPr>
          <a:lstStyle/>
          <a:p>
            <a:r>
              <a:rPr lang="en-US" sz="3200" dirty="0"/>
              <a:t>Recovering from Small and Large Scale Events</a:t>
            </a:r>
          </a:p>
        </p:txBody>
      </p:sp>
      <p:sp>
        <p:nvSpPr>
          <p:cNvPr id="2" name="Date Placeholder 1"/>
          <p:cNvSpPr>
            <a:spLocks noGrp="1"/>
          </p:cNvSpPr>
          <p:nvPr>
            <p:ph type="dt" sz="half" idx="10"/>
          </p:nvPr>
        </p:nvSpPr>
        <p:spPr/>
        <p:txBody>
          <a:bodyPr/>
          <a:lstStyle/>
          <a:p>
            <a:fld id="{41FDCB7E-88E3-4EAB-AA35-306110E85D87}" type="datetime1">
              <a:rPr lang="en-US" smtClean="0"/>
              <a:t>11/22/2021</a:t>
            </a:fld>
            <a:endParaRPr lang="en-US" dirty="0"/>
          </a:p>
        </p:txBody>
      </p:sp>
    </p:spTree>
    <p:extLst>
      <p:ext uri="{BB962C8B-B14F-4D97-AF65-F5344CB8AC3E}">
        <p14:creationId xmlns:p14="http://schemas.microsoft.com/office/powerpoint/2010/main" val="2696850162"/>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7806</TotalTime>
  <Words>2708</Words>
  <Application>Microsoft Office PowerPoint</Application>
  <PresentationFormat>On-screen Show (4:3)</PresentationFormat>
  <Paragraphs>335</Paragraphs>
  <Slides>26</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Login to UC Ready: oes.ucsc.edu</vt:lpstr>
      <vt:lpstr> 1. PLANS   2. GO   3. Locate plan, select EDIT </vt:lpstr>
      <vt:lpstr>UC Ready: Level I</vt:lpstr>
      <vt:lpstr>Terminology</vt:lpstr>
      <vt:lpstr>Business Resiliency Having a plan for disaster response and business recovery.</vt:lpstr>
      <vt:lpstr>Resiliency Planning, what’s it all About?</vt:lpstr>
      <vt:lpstr>Resiliency Cycle</vt:lpstr>
      <vt:lpstr>Recovering from Small and Large Scale Events</vt:lpstr>
      <vt:lpstr>Consistency</vt:lpstr>
      <vt:lpstr>Business Continuity Coordinator Role and Responsibilities:</vt:lpstr>
      <vt:lpstr>Business Continuity Coordinator Continued Processes:</vt:lpstr>
      <vt:lpstr>Identify and Prioritize Essential Functions</vt:lpstr>
      <vt:lpstr>PowerPoint Presentation</vt:lpstr>
      <vt:lpstr>Phase I:  Threat, Hazards Identification and Risk Assessment</vt:lpstr>
      <vt:lpstr>Phase I:  Mitigate</vt:lpstr>
      <vt:lpstr>Phase I:  Consequences</vt:lpstr>
      <vt:lpstr>Risk – Essential Function Example</vt:lpstr>
      <vt:lpstr>Exercise – Risk Targeting </vt:lpstr>
      <vt:lpstr>Login to UC Ready: https://oes.ucsc.edu/</vt:lpstr>
      <vt:lpstr> 1. PLANS   2. GO   3. Locate plan, select EDIT </vt:lpstr>
      <vt:lpstr> </vt:lpstr>
      <vt:lpstr> </vt:lpstr>
      <vt:lpstr> </vt:lpstr>
      <vt:lpstr>PowerPoint Presentation</vt:lpstr>
      <vt:lpstr>Contact Information for Questions or Assistance:</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Safety and Security</dc:title>
  <dc:creator>Peter McMillan</dc:creator>
  <cp:lastModifiedBy>Stephan J. Edgar</cp:lastModifiedBy>
  <cp:revision>343</cp:revision>
  <cp:lastPrinted>2017-12-11T19:10:05Z</cp:lastPrinted>
  <dcterms:created xsi:type="dcterms:W3CDTF">2011-10-24T20:35:16Z</dcterms:created>
  <dcterms:modified xsi:type="dcterms:W3CDTF">2021-11-22T20:19:23Z</dcterms:modified>
</cp:coreProperties>
</file>